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10F_40C0D18A.xml" ContentType="application/vnd.ms-powerpoint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2"/>
  </p:notesMasterIdLst>
  <p:sldIdLst>
    <p:sldId id="256" r:id="rId2"/>
    <p:sldId id="260" r:id="rId3"/>
    <p:sldId id="272" r:id="rId4"/>
    <p:sldId id="273" r:id="rId5"/>
    <p:sldId id="270" r:id="rId6"/>
    <p:sldId id="265" r:id="rId7"/>
    <p:sldId id="271" r:id="rId8"/>
    <p:sldId id="274" r:id="rId9"/>
    <p:sldId id="268" r:id="rId10"/>
    <p:sldId id="263" r:id="rId1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918B313-EF3F-D1D0-3708-EEB5E7C7B97D}" name="Madeline Bowen" initials="MB" userId="Madeline Bowen" providerId="None"/>
  <p188:author id="{BA1C232D-1BA7-C16C-EAB9-8D5023A86590}" name="Abigail Thorgesen" initials="AT" userId="S::abigail@points-consulting.com::bbfe0d55-7b5c-44c2-939e-9ff4ae26cd48" providerId="AD"/>
  <p188:author id="{EBB60DDC-6C57-EE2D-D8DC-EC9D596CE74D}" name="Brian Points" initials="BP" userId="S::brian@points-consulting.com::12dfde8a-d8a6-4f4c-9261-722f0fabc7d0" providerId="AD"/>
  <p188:author id="{453F8FE2-A100-4CDB-90CE-57E5EA2FAED9}" name="Brian Points" initials="BP" userId="Brian Points" providerId="None"/>
  <p188:author id="{80D0CEF6-5FF2-8A3F-80F5-E4B2F1C327A0}" name="Abigail Thorgesen" initials="AT" userId="Abigail Thorgesen" providerId="None"/>
  <p188:author id="{D871E2FD-0E32-5C8A-1328-D14798591608}" name="Pedro Jimenez" initials="PJ" userId="Pedro Jimenez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3E61E2-D36D-44B7-9ECD-B2118E06169E}" v="923" dt="2023-10-10T21:16:55.657"/>
    <p1510:client id="{6A70A6F6-77FB-9A43-1A04-9224A9A9497C}" v="2" dt="2023-10-09T21:36:26.158"/>
    <p1510:client id="{F19607C2-85FC-441D-BB46-1C4D7E9B68A4}" v="2" dt="2023-10-09T22:37:11.3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igail Thorgesen" userId="bbfe0d55-7b5c-44c2-939e-9ff4ae26cd48" providerId="ADAL" clId="{143E61E2-D36D-44B7-9ECD-B2118E06169E}"/>
    <pc:docChg chg="undo redo custSel addSld delSld modSld sldOrd addMainMaster delMainMaster modMainMaster">
      <pc:chgData name="Abigail Thorgesen" userId="bbfe0d55-7b5c-44c2-939e-9ff4ae26cd48" providerId="ADAL" clId="{143E61E2-D36D-44B7-9ECD-B2118E06169E}" dt="2023-10-10T21:16:55.656" v="1738" actId="14826"/>
      <pc:docMkLst>
        <pc:docMk/>
      </pc:docMkLst>
      <pc:sldChg chg="addSp modSp mod">
        <pc:chgData name="Abigail Thorgesen" userId="bbfe0d55-7b5c-44c2-939e-9ff4ae26cd48" providerId="ADAL" clId="{143E61E2-D36D-44B7-9ECD-B2118E06169E}" dt="2023-10-10T21:16:55.656" v="1738" actId="14826"/>
        <pc:sldMkLst>
          <pc:docMk/>
          <pc:sldMk cId="3317587373" sldId="256"/>
        </pc:sldMkLst>
        <pc:spChg chg="mod">
          <ac:chgData name="Abigail Thorgesen" userId="bbfe0d55-7b5c-44c2-939e-9ff4ae26cd48" providerId="ADAL" clId="{143E61E2-D36D-44B7-9ECD-B2118E06169E}" dt="2023-10-05T19:40:07.473" v="26" actId="20577"/>
          <ac:spMkLst>
            <pc:docMk/>
            <pc:sldMk cId="3317587373" sldId="256"/>
            <ac:spMk id="2" creationId="{D517DB7C-D429-495C-966D-C0C68F845951}"/>
          </ac:spMkLst>
        </pc:spChg>
        <pc:spChg chg="mod">
          <ac:chgData name="Abigail Thorgesen" userId="bbfe0d55-7b5c-44c2-939e-9ff4ae26cd48" providerId="ADAL" clId="{143E61E2-D36D-44B7-9ECD-B2118E06169E}" dt="2023-10-05T19:43:08.486" v="74" actId="20577"/>
          <ac:spMkLst>
            <pc:docMk/>
            <pc:sldMk cId="3317587373" sldId="256"/>
            <ac:spMk id="3" creationId="{8A2D0294-C0A8-40F4-8CC7-EACE45285429}"/>
          </ac:spMkLst>
        </pc:spChg>
        <pc:picChg chg="add mod">
          <ac:chgData name="Abigail Thorgesen" userId="bbfe0d55-7b5c-44c2-939e-9ff4ae26cd48" providerId="ADAL" clId="{143E61E2-D36D-44B7-9ECD-B2118E06169E}" dt="2023-10-10T21:16:55.656" v="1738" actId="14826"/>
          <ac:picMkLst>
            <pc:docMk/>
            <pc:sldMk cId="3317587373" sldId="256"/>
            <ac:picMk id="5" creationId="{FE1A03D0-DB74-BE7C-3A7C-6AA7FFB231DE}"/>
          </ac:picMkLst>
        </pc:picChg>
      </pc:sldChg>
      <pc:sldChg chg="addSp delSp modSp mod">
        <pc:chgData name="Abigail Thorgesen" userId="bbfe0d55-7b5c-44c2-939e-9ff4ae26cd48" providerId="ADAL" clId="{143E61E2-D36D-44B7-9ECD-B2118E06169E}" dt="2023-10-09T21:14:40.387" v="696" actId="1076"/>
        <pc:sldMkLst>
          <pc:docMk/>
          <pc:sldMk cId="1932749713" sldId="260"/>
        </pc:sldMkLst>
        <pc:spChg chg="mod">
          <ac:chgData name="Abigail Thorgesen" userId="bbfe0d55-7b5c-44c2-939e-9ff4ae26cd48" providerId="ADAL" clId="{143E61E2-D36D-44B7-9ECD-B2118E06169E}" dt="2023-10-09T21:10:37.911" v="625" actId="1076"/>
          <ac:spMkLst>
            <pc:docMk/>
            <pc:sldMk cId="1932749713" sldId="260"/>
            <ac:spMk id="6" creationId="{5835CB1A-EFDF-4DE4-BBE4-B0F9A0E03B9F}"/>
          </ac:spMkLst>
        </pc:spChg>
        <pc:spChg chg="mod">
          <ac:chgData name="Abigail Thorgesen" userId="bbfe0d55-7b5c-44c2-939e-9ff4ae26cd48" providerId="ADAL" clId="{143E61E2-D36D-44B7-9ECD-B2118E06169E}" dt="2023-10-09T21:14:40.387" v="696" actId="1076"/>
          <ac:spMkLst>
            <pc:docMk/>
            <pc:sldMk cId="1932749713" sldId="260"/>
            <ac:spMk id="7" creationId="{25288EFA-4B91-4165-B891-8D0023D9BAA8}"/>
          </ac:spMkLst>
        </pc:spChg>
        <pc:spChg chg="add mod ord">
          <ac:chgData name="Abigail Thorgesen" userId="bbfe0d55-7b5c-44c2-939e-9ff4ae26cd48" providerId="ADAL" clId="{143E61E2-D36D-44B7-9ECD-B2118E06169E}" dt="2023-10-09T21:10:35.877" v="624" actId="1076"/>
          <ac:spMkLst>
            <pc:docMk/>
            <pc:sldMk cId="1932749713" sldId="260"/>
            <ac:spMk id="11" creationId="{DBDC435E-03CD-1D9B-CD12-4A2909204672}"/>
          </ac:spMkLst>
        </pc:spChg>
        <pc:graphicFrameChg chg="del">
          <ac:chgData name="Abigail Thorgesen" userId="bbfe0d55-7b5c-44c2-939e-9ff4ae26cd48" providerId="ADAL" clId="{143E61E2-D36D-44B7-9ECD-B2118E06169E}" dt="2023-10-05T19:43:15.638" v="76" actId="478"/>
          <ac:graphicFrameMkLst>
            <pc:docMk/>
            <pc:sldMk cId="1932749713" sldId="260"/>
            <ac:graphicFrameMk id="3" creationId="{90A25FFB-B1BE-27A8-0C5A-237F5860223C}"/>
          </ac:graphicFrameMkLst>
        </pc:graphicFrameChg>
        <pc:picChg chg="add del mod">
          <ac:chgData name="Abigail Thorgesen" userId="bbfe0d55-7b5c-44c2-939e-9ff4ae26cd48" providerId="ADAL" clId="{143E61E2-D36D-44B7-9ECD-B2118E06169E}" dt="2023-10-05T20:17:14.695" v="157" actId="478"/>
          <ac:picMkLst>
            <pc:docMk/>
            <pc:sldMk cId="1932749713" sldId="260"/>
            <ac:picMk id="4" creationId="{523E943D-DAAE-E916-3F69-102097A933FB}"/>
          </ac:picMkLst>
        </pc:picChg>
        <pc:picChg chg="add mod modCrop">
          <ac:chgData name="Abigail Thorgesen" userId="bbfe0d55-7b5c-44c2-939e-9ff4ae26cd48" providerId="ADAL" clId="{143E61E2-D36D-44B7-9ECD-B2118E06169E}" dt="2023-10-09T21:10:20.201" v="622" actId="1036"/>
          <ac:picMkLst>
            <pc:docMk/>
            <pc:sldMk cId="1932749713" sldId="260"/>
            <ac:picMk id="8" creationId="{7DBF6F6F-2775-64E4-6557-D4AA39780A9D}"/>
          </ac:picMkLst>
        </pc:picChg>
        <pc:picChg chg="del mod">
          <ac:chgData name="Abigail Thorgesen" userId="bbfe0d55-7b5c-44c2-939e-9ff4ae26cd48" providerId="ADAL" clId="{143E61E2-D36D-44B7-9ECD-B2118E06169E}" dt="2023-10-05T20:21:12.646" v="176" actId="478"/>
          <ac:picMkLst>
            <pc:docMk/>
            <pc:sldMk cId="1932749713" sldId="260"/>
            <ac:picMk id="10" creationId="{8D293E4F-A98E-7501-414D-635713BADC3B}"/>
          </ac:picMkLst>
        </pc:picChg>
        <pc:picChg chg="del">
          <ac:chgData name="Abigail Thorgesen" userId="bbfe0d55-7b5c-44c2-939e-9ff4ae26cd48" providerId="ADAL" clId="{143E61E2-D36D-44B7-9ECD-B2118E06169E}" dt="2023-10-05T19:43:13.970" v="75" actId="478"/>
          <ac:picMkLst>
            <pc:docMk/>
            <pc:sldMk cId="1932749713" sldId="260"/>
            <ac:picMk id="1026" creationId="{DAE069C0-3244-7EE6-784D-59E27E22C474}"/>
          </ac:picMkLst>
        </pc:picChg>
      </pc:sldChg>
      <pc:sldChg chg="del">
        <pc:chgData name="Abigail Thorgesen" userId="bbfe0d55-7b5c-44c2-939e-9ff4ae26cd48" providerId="ADAL" clId="{143E61E2-D36D-44B7-9ECD-B2118E06169E}" dt="2023-10-05T20:31:27.237" v="235" actId="2696"/>
        <pc:sldMkLst>
          <pc:docMk/>
          <pc:sldMk cId="3344886185" sldId="261"/>
        </pc:sldMkLst>
      </pc:sldChg>
      <pc:sldChg chg="del">
        <pc:chgData name="Abigail Thorgesen" userId="bbfe0d55-7b5c-44c2-939e-9ff4ae26cd48" providerId="ADAL" clId="{143E61E2-D36D-44B7-9ECD-B2118E06169E}" dt="2023-10-05T20:31:23.962" v="234" actId="2696"/>
        <pc:sldMkLst>
          <pc:docMk/>
          <pc:sldMk cId="1062497565" sldId="264"/>
        </pc:sldMkLst>
      </pc:sldChg>
      <pc:sldChg chg="modSp mod ord">
        <pc:chgData name="Abigail Thorgesen" userId="bbfe0d55-7b5c-44c2-939e-9ff4ae26cd48" providerId="ADAL" clId="{143E61E2-D36D-44B7-9ECD-B2118E06169E}" dt="2023-10-09T23:10:50.641" v="1737" actId="20577"/>
        <pc:sldMkLst>
          <pc:docMk/>
          <pc:sldMk cId="3320176484" sldId="265"/>
        </pc:sldMkLst>
        <pc:spChg chg="mod">
          <ac:chgData name="Abigail Thorgesen" userId="bbfe0d55-7b5c-44c2-939e-9ff4ae26cd48" providerId="ADAL" clId="{143E61E2-D36D-44B7-9ECD-B2118E06169E}" dt="2023-10-09T23:10:50.641" v="1737" actId="20577"/>
          <ac:spMkLst>
            <pc:docMk/>
            <pc:sldMk cId="3320176484" sldId="265"/>
            <ac:spMk id="3" creationId="{37242245-F5BF-691F-2517-9C454ED4ACA3}"/>
          </ac:spMkLst>
        </pc:spChg>
        <pc:spChg chg="mod">
          <ac:chgData name="Abigail Thorgesen" userId="bbfe0d55-7b5c-44c2-939e-9ff4ae26cd48" providerId="ADAL" clId="{143E61E2-D36D-44B7-9ECD-B2118E06169E}" dt="2023-10-09T21:14:20.733" v="693" actId="1076"/>
          <ac:spMkLst>
            <pc:docMk/>
            <pc:sldMk cId="3320176484" sldId="265"/>
            <ac:spMk id="31" creationId="{28955732-31F5-030E-D9B0-07384D181900}"/>
          </ac:spMkLst>
        </pc:spChg>
        <pc:picChg chg="mod">
          <ac:chgData name="Abigail Thorgesen" userId="bbfe0d55-7b5c-44c2-939e-9ff4ae26cd48" providerId="ADAL" clId="{143E61E2-D36D-44B7-9ECD-B2118E06169E}" dt="2023-10-05T19:51:35.464" v="151" actId="14100"/>
          <ac:picMkLst>
            <pc:docMk/>
            <pc:sldMk cId="3320176484" sldId="265"/>
            <ac:picMk id="43" creationId="{2E4CB885-5447-4FBC-13E8-7449C4C410C9}"/>
          </ac:picMkLst>
        </pc:picChg>
      </pc:sldChg>
      <pc:sldChg chg="addSp delSp modSp mod">
        <pc:chgData name="Abigail Thorgesen" userId="bbfe0d55-7b5c-44c2-939e-9ff4ae26cd48" providerId="ADAL" clId="{143E61E2-D36D-44B7-9ECD-B2118E06169E}" dt="2023-10-09T20:56:33.224" v="591" actId="1076"/>
        <pc:sldMkLst>
          <pc:docMk/>
          <pc:sldMk cId="1099952812" sldId="268"/>
        </pc:sldMkLst>
        <pc:spChg chg="add del mod">
          <ac:chgData name="Abigail Thorgesen" userId="bbfe0d55-7b5c-44c2-939e-9ff4ae26cd48" providerId="ADAL" clId="{143E61E2-D36D-44B7-9ECD-B2118E06169E}" dt="2023-10-05T20:26:37.548" v="226" actId="478"/>
          <ac:spMkLst>
            <pc:docMk/>
            <pc:sldMk cId="1099952812" sldId="268"/>
            <ac:spMk id="4" creationId="{6BB36941-CC37-691C-6FB8-5E9DE94AC175}"/>
          </ac:spMkLst>
        </pc:spChg>
        <pc:spChg chg="mod">
          <ac:chgData name="Abigail Thorgesen" userId="bbfe0d55-7b5c-44c2-939e-9ff4ae26cd48" providerId="ADAL" clId="{143E61E2-D36D-44B7-9ECD-B2118E06169E}" dt="2023-10-09T20:56:33.224" v="591" actId="1076"/>
          <ac:spMkLst>
            <pc:docMk/>
            <pc:sldMk cId="1099952812" sldId="268"/>
            <ac:spMk id="8" creationId="{F8F11DB3-5883-4811-7974-026CF3EAB2C2}"/>
          </ac:spMkLst>
        </pc:spChg>
        <pc:picChg chg="add mod modCrop">
          <ac:chgData name="Abigail Thorgesen" userId="bbfe0d55-7b5c-44c2-939e-9ff4ae26cd48" providerId="ADAL" clId="{143E61E2-D36D-44B7-9ECD-B2118E06169E}" dt="2023-10-09T20:56:33.224" v="591" actId="1076"/>
          <ac:picMkLst>
            <pc:docMk/>
            <pc:sldMk cId="1099952812" sldId="268"/>
            <ac:picMk id="2" creationId="{5A9D413F-F933-E514-22E5-DB306C01D525}"/>
          </ac:picMkLst>
        </pc:picChg>
        <pc:picChg chg="add mod modCrop">
          <ac:chgData name="Abigail Thorgesen" userId="bbfe0d55-7b5c-44c2-939e-9ff4ae26cd48" providerId="ADAL" clId="{143E61E2-D36D-44B7-9ECD-B2118E06169E}" dt="2023-10-09T20:56:33.224" v="591" actId="1076"/>
          <ac:picMkLst>
            <pc:docMk/>
            <pc:sldMk cId="1099952812" sldId="268"/>
            <ac:picMk id="3" creationId="{5D5C8339-4310-904B-1775-9FEE4A3D341E}"/>
          </ac:picMkLst>
        </pc:picChg>
        <pc:picChg chg="del">
          <ac:chgData name="Abigail Thorgesen" userId="bbfe0d55-7b5c-44c2-939e-9ff4ae26cd48" providerId="ADAL" clId="{143E61E2-D36D-44B7-9ECD-B2118E06169E}" dt="2023-10-05T20:22:41.721" v="193" actId="478"/>
          <ac:picMkLst>
            <pc:docMk/>
            <pc:sldMk cId="1099952812" sldId="268"/>
            <ac:picMk id="6" creationId="{36A4D22C-3F3E-6092-CF4B-1125375BD522}"/>
          </ac:picMkLst>
        </pc:picChg>
      </pc:sldChg>
      <pc:sldChg chg="modSp mod ord">
        <pc:chgData name="Abigail Thorgesen" userId="bbfe0d55-7b5c-44c2-939e-9ff4ae26cd48" providerId="ADAL" clId="{143E61E2-D36D-44B7-9ECD-B2118E06169E}" dt="2023-10-05T23:34:25.382" v="310" actId="1038"/>
        <pc:sldMkLst>
          <pc:docMk/>
          <pc:sldMk cId="3924992986" sldId="269"/>
        </pc:sldMkLst>
        <pc:spChg chg="mod">
          <ac:chgData name="Abigail Thorgesen" userId="bbfe0d55-7b5c-44c2-939e-9ff4ae26cd48" providerId="ADAL" clId="{143E61E2-D36D-44B7-9ECD-B2118E06169E}" dt="2023-10-05T20:27:23.303" v="228" actId="1076"/>
          <ac:spMkLst>
            <pc:docMk/>
            <pc:sldMk cId="3924992986" sldId="269"/>
            <ac:spMk id="2" creationId="{354FB060-03FB-5651-71BD-C9978DFB819B}"/>
          </ac:spMkLst>
        </pc:spChg>
        <pc:picChg chg="mod">
          <ac:chgData name="Abigail Thorgesen" userId="bbfe0d55-7b5c-44c2-939e-9ff4ae26cd48" providerId="ADAL" clId="{143E61E2-D36D-44B7-9ECD-B2118E06169E}" dt="2023-10-05T23:34:25.382" v="310" actId="1038"/>
          <ac:picMkLst>
            <pc:docMk/>
            <pc:sldMk cId="3924992986" sldId="269"/>
            <ac:picMk id="5" creationId="{C2091FDA-91E0-796F-679C-08A1D506389C}"/>
          </ac:picMkLst>
        </pc:picChg>
        <pc:picChg chg="mod">
          <ac:chgData name="Abigail Thorgesen" userId="bbfe0d55-7b5c-44c2-939e-9ff4ae26cd48" providerId="ADAL" clId="{143E61E2-D36D-44B7-9ECD-B2118E06169E}" dt="2023-10-05T20:31:06.407" v="230" actId="1076"/>
          <ac:picMkLst>
            <pc:docMk/>
            <pc:sldMk cId="3924992986" sldId="269"/>
            <ac:picMk id="10" creationId="{B391E2F7-810A-5A98-FA0A-4FA725953155}"/>
          </ac:picMkLst>
        </pc:picChg>
      </pc:sldChg>
      <pc:sldChg chg="addSp delSp modSp new mod ord delCm modCm">
        <pc:chgData name="Abigail Thorgesen" userId="bbfe0d55-7b5c-44c2-939e-9ff4ae26cd48" providerId="ADAL" clId="{143E61E2-D36D-44B7-9ECD-B2118E06169E}" dt="2023-10-09T23:10:08.218" v="1696" actId="1076"/>
        <pc:sldMkLst>
          <pc:docMk/>
          <pc:sldMk cId="3450227819" sldId="270"/>
        </pc:sldMkLst>
        <pc:spChg chg="mod">
          <ac:chgData name="Abigail Thorgesen" userId="bbfe0d55-7b5c-44c2-939e-9ff4ae26cd48" providerId="ADAL" clId="{143E61E2-D36D-44B7-9ECD-B2118E06169E}" dt="2023-10-05T23:34:44.980" v="313" actId="14100"/>
          <ac:spMkLst>
            <pc:docMk/>
            <pc:sldMk cId="3450227819" sldId="270"/>
            <ac:spMk id="2" creationId="{29410D7A-DA78-DDC5-1873-EBF83E70270F}"/>
          </ac:spMkLst>
        </pc:spChg>
        <pc:spChg chg="add del mod">
          <ac:chgData name="Abigail Thorgesen" userId="bbfe0d55-7b5c-44c2-939e-9ff4ae26cd48" providerId="ADAL" clId="{143E61E2-D36D-44B7-9ECD-B2118E06169E}" dt="2023-10-09T20:40:04.447" v="345" actId="478"/>
          <ac:spMkLst>
            <pc:docMk/>
            <pc:sldMk cId="3450227819" sldId="270"/>
            <ac:spMk id="3" creationId="{014A3400-6D62-B0EA-1A97-C154AD8D6FF1}"/>
          </ac:spMkLst>
        </pc:spChg>
        <pc:spChg chg="add del mod">
          <ac:chgData name="Abigail Thorgesen" userId="bbfe0d55-7b5c-44c2-939e-9ff4ae26cd48" providerId="ADAL" clId="{143E61E2-D36D-44B7-9ECD-B2118E06169E}" dt="2023-10-09T20:42:51.325" v="393" actId="478"/>
          <ac:spMkLst>
            <pc:docMk/>
            <pc:sldMk cId="3450227819" sldId="270"/>
            <ac:spMk id="5" creationId="{971EABCC-CBEE-4B89-5B6F-F4EFE28E3111}"/>
          </ac:spMkLst>
        </pc:spChg>
        <pc:spChg chg="add del mod">
          <ac:chgData name="Abigail Thorgesen" userId="bbfe0d55-7b5c-44c2-939e-9ff4ae26cd48" providerId="ADAL" clId="{143E61E2-D36D-44B7-9ECD-B2118E06169E}" dt="2023-10-09T20:43:47.595" v="449" actId="478"/>
          <ac:spMkLst>
            <pc:docMk/>
            <pc:sldMk cId="3450227819" sldId="270"/>
            <ac:spMk id="6" creationId="{AA66ECC1-596D-7A5F-9C67-19BCFBD60492}"/>
          </ac:spMkLst>
        </pc:spChg>
        <pc:spChg chg="add del mod">
          <ac:chgData name="Abigail Thorgesen" userId="bbfe0d55-7b5c-44c2-939e-9ff4ae26cd48" providerId="ADAL" clId="{143E61E2-D36D-44B7-9ECD-B2118E06169E}" dt="2023-10-09T20:40:24.491" v="351" actId="478"/>
          <ac:spMkLst>
            <pc:docMk/>
            <pc:sldMk cId="3450227819" sldId="270"/>
            <ac:spMk id="8" creationId="{0D2A494B-B516-5EF7-AF2C-FFDCCFDE4F98}"/>
          </ac:spMkLst>
        </pc:spChg>
        <pc:spChg chg="add mod">
          <ac:chgData name="Abigail Thorgesen" userId="bbfe0d55-7b5c-44c2-939e-9ff4ae26cd48" providerId="ADAL" clId="{143E61E2-D36D-44B7-9ECD-B2118E06169E}" dt="2023-10-09T23:09:27.699" v="1690" actId="1076"/>
          <ac:spMkLst>
            <pc:docMk/>
            <pc:sldMk cId="3450227819" sldId="270"/>
            <ac:spMk id="13" creationId="{A36B8D9A-74C9-2E4E-CF79-4BEA2AD4B767}"/>
          </ac:spMkLst>
        </pc:spChg>
        <pc:spChg chg="add mod">
          <ac:chgData name="Abigail Thorgesen" userId="bbfe0d55-7b5c-44c2-939e-9ff4ae26cd48" providerId="ADAL" clId="{143E61E2-D36D-44B7-9ECD-B2118E06169E}" dt="2023-10-09T23:10:08.218" v="1696" actId="1076"/>
          <ac:spMkLst>
            <pc:docMk/>
            <pc:sldMk cId="3450227819" sldId="270"/>
            <ac:spMk id="14" creationId="{660356B8-8970-7855-A39F-8A12DBCA9040}"/>
          </ac:spMkLst>
        </pc:spChg>
        <pc:picChg chg="add del mod ord">
          <ac:chgData name="Abigail Thorgesen" userId="bbfe0d55-7b5c-44c2-939e-9ff4ae26cd48" providerId="ADAL" clId="{143E61E2-D36D-44B7-9ECD-B2118E06169E}" dt="2023-10-05T23:26:53.474" v="296" actId="478"/>
          <ac:picMkLst>
            <pc:docMk/>
            <pc:sldMk cId="3450227819" sldId="270"/>
            <ac:picMk id="3" creationId="{1EB14018-3AC1-6058-5FB7-003037FDFA0D}"/>
          </ac:picMkLst>
        </pc:picChg>
        <pc:picChg chg="add mod ord">
          <ac:chgData name="Abigail Thorgesen" userId="bbfe0d55-7b5c-44c2-939e-9ff4ae26cd48" providerId="ADAL" clId="{143E61E2-D36D-44B7-9ECD-B2118E06169E}" dt="2023-10-09T22:00:07.429" v="1214" actId="14100"/>
          <ac:picMkLst>
            <pc:docMk/>
            <pc:sldMk cId="3450227819" sldId="270"/>
            <ac:picMk id="4" creationId="{96053545-BF4E-C0F6-FD60-1BB2DFE17151}"/>
          </ac:picMkLst>
        </pc:picChg>
        <pc:picChg chg="add del mod">
          <ac:chgData name="Abigail Thorgesen" userId="bbfe0d55-7b5c-44c2-939e-9ff4ae26cd48" providerId="ADAL" clId="{143E61E2-D36D-44B7-9ECD-B2118E06169E}" dt="2023-10-09T22:26:59.207" v="1239" actId="478"/>
          <ac:picMkLst>
            <pc:docMk/>
            <pc:sldMk cId="3450227819" sldId="270"/>
            <ac:picMk id="5" creationId="{97CBBD81-96BF-AE18-0B8D-5F294F88A07F}"/>
          </ac:picMkLst>
        </pc:picChg>
        <pc:picChg chg="add del mod">
          <ac:chgData name="Abigail Thorgesen" userId="bbfe0d55-7b5c-44c2-939e-9ff4ae26cd48" providerId="ADAL" clId="{143E61E2-D36D-44B7-9ECD-B2118E06169E}" dt="2023-10-09T22:27:06.278" v="1241" actId="478"/>
          <ac:picMkLst>
            <pc:docMk/>
            <pc:sldMk cId="3450227819" sldId="270"/>
            <ac:picMk id="7" creationId="{A00E5BAB-F1D6-19FD-E8F4-B8954643F30C}"/>
          </ac:picMkLst>
        </pc:picChg>
        <pc:picChg chg="add del mod ord modCrop">
          <ac:chgData name="Abigail Thorgesen" userId="bbfe0d55-7b5c-44c2-939e-9ff4ae26cd48" providerId="ADAL" clId="{143E61E2-D36D-44B7-9ECD-B2118E06169E}" dt="2023-10-09T22:57:59.839" v="1538" actId="478"/>
          <ac:picMkLst>
            <pc:docMk/>
            <pc:sldMk cId="3450227819" sldId="270"/>
            <ac:picMk id="9" creationId="{CB56C31A-B430-D16B-9263-B1F08241A029}"/>
          </ac:picMkLst>
        </pc:picChg>
        <pc:picChg chg="add del mod ord modCrop">
          <ac:chgData name="Abigail Thorgesen" userId="bbfe0d55-7b5c-44c2-939e-9ff4ae26cd48" providerId="ADAL" clId="{143E61E2-D36D-44B7-9ECD-B2118E06169E}" dt="2023-10-09T22:57:58.802" v="1537" actId="478"/>
          <ac:picMkLst>
            <pc:docMk/>
            <pc:sldMk cId="3450227819" sldId="270"/>
            <ac:picMk id="10" creationId="{4E75C01B-567E-ABC6-8340-91AB9C8C133B}"/>
          </ac:picMkLst>
        </pc:picChg>
        <pc:picChg chg="add del mod ord">
          <ac:chgData name="Abigail Thorgesen" userId="bbfe0d55-7b5c-44c2-939e-9ff4ae26cd48" providerId="ADAL" clId="{143E61E2-D36D-44B7-9ECD-B2118E06169E}" dt="2023-10-09T22:57:47.886" v="1534" actId="478"/>
          <ac:picMkLst>
            <pc:docMk/>
            <pc:sldMk cId="3450227819" sldId="270"/>
            <ac:picMk id="12" creationId="{EF046596-05D0-44B8-B502-E4B61111549B}"/>
          </ac:picMkLst>
        </pc:picChg>
        <pc:picChg chg="add mod ord">
          <ac:chgData name="Abigail Thorgesen" userId="bbfe0d55-7b5c-44c2-939e-9ff4ae26cd48" providerId="ADAL" clId="{143E61E2-D36D-44B7-9ECD-B2118E06169E}" dt="2023-10-09T23:09:33.610" v="1691" actId="1076"/>
          <ac:picMkLst>
            <pc:docMk/>
            <pc:sldMk cId="3450227819" sldId="270"/>
            <ac:picMk id="16" creationId="{393BD8C7-7FA1-949F-3F54-920DF5D5F4D8}"/>
          </ac:picMkLst>
        </pc:picChg>
        <pc:picChg chg="add mod ord modCrop">
          <ac:chgData name="Abigail Thorgesen" userId="bbfe0d55-7b5c-44c2-939e-9ff4ae26cd48" providerId="ADAL" clId="{143E61E2-D36D-44B7-9ECD-B2118E06169E}" dt="2023-10-09T23:09:00.500" v="1682" actId="1076"/>
          <ac:picMkLst>
            <pc:docMk/>
            <pc:sldMk cId="3450227819" sldId="270"/>
            <ac:picMk id="18" creationId="{A475EF01-ECD1-0830-5003-CECFC6511C1C}"/>
          </ac:picMkLst>
        </pc:picChg>
        <pc:picChg chg="add mod ord modCrop">
          <ac:chgData name="Abigail Thorgesen" userId="bbfe0d55-7b5c-44c2-939e-9ff4ae26cd48" providerId="ADAL" clId="{143E61E2-D36D-44B7-9ECD-B2118E06169E}" dt="2023-10-09T23:08:48.008" v="1678" actId="167"/>
          <ac:picMkLst>
            <pc:docMk/>
            <pc:sldMk cId="3450227819" sldId="270"/>
            <ac:picMk id="20" creationId="{70BA30CA-7AF8-99BA-BDE5-BE1BCBC66F1F}"/>
          </ac:picMkLst>
        </pc:picChg>
        <pc:picChg chg="add mod ord">
          <ac:chgData name="Abigail Thorgesen" userId="bbfe0d55-7b5c-44c2-939e-9ff4ae26cd48" providerId="ADAL" clId="{143E61E2-D36D-44B7-9ECD-B2118E06169E}" dt="2023-10-09T23:09:48.305" v="1693" actId="1076"/>
          <ac:picMkLst>
            <pc:docMk/>
            <pc:sldMk cId="3450227819" sldId="270"/>
            <ac:picMk id="22" creationId="{F7DB2BEA-E1B9-14C6-6AB4-D7909CFF95AD}"/>
          </ac:picMkLst>
        </pc:picChg>
        <pc:picChg chg="add del mod">
          <ac:chgData name="Abigail Thorgesen" userId="bbfe0d55-7b5c-44c2-939e-9ff4ae26cd48" providerId="ADAL" clId="{143E61E2-D36D-44B7-9ECD-B2118E06169E}" dt="2023-10-09T23:06:34.681" v="1645" actId="478"/>
          <ac:picMkLst>
            <pc:docMk/>
            <pc:sldMk cId="3450227819" sldId="270"/>
            <ac:picMk id="24" creationId="{43B82AF2-24A4-5231-BDD7-751FB7653B06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Abigail Thorgesen" userId="bbfe0d55-7b5c-44c2-939e-9ff4ae26cd48" providerId="ADAL" clId="{143E61E2-D36D-44B7-9ECD-B2118E06169E}" dt="2023-10-09T23:09:54.087" v="1694"/>
              <pc2:cmMkLst xmlns:pc2="http://schemas.microsoft.com/office/powerpoint/2019/9/main/command">
                <pc:docMk/>
                <pc:sldMk cId="3450227819" sldId="270"/>
                <pc2:cmMk id="{4895CA1C-BFBD-41EE-AD9A-FE06CA8D1EDF}"/>
              </pc2:cmMkLst>
            </pc226:cmChg>
          </p:ext>
        </pc:extLst>
      </pc:sldChg>
      <pc:sldChg chg="del">
        <pc:chgData name="Abigail Thorgesen" userId="bbfe0d55-7b5c-44c2-939e-9ff4ae26cd48" providerId="ADAL" clId="{143E61E2-D36D-44B7-9ECD-B2118E06169E}" dt="2023-10-05T20:27:10.973" v="227" actId="2696"/>
        <pc:sldMkLst>
          <pc:docMk/>
          <pc:sldMk cId="4287854536" sldId="270"/>
        </pc:sldMkLst>
      </pc:sldChg>
      <pc:sldChg chg="addSp delSp modSp add mod ord addCm modCm">
        <pc:chgData name="Abigail Thorgesen" userId="bbfe0d55-7b5c-44c2-939e-9ff4ae26cd48" providerId="ADAL" clId="{143E61E2-D36D-44B7-9ECD-B2118E06169E}" dt="2023-10-09T22:52:25.689" v="1499"/>
        <pc:sldMkLst>
          <pc:docMk/>
          <pc:sldMk cId="1086378378" sldId="271"/>
        </pc:sldMkLst>
        <pc:spChg chg="mod">
          <ac:chgData name="Abigail Thorgesen" userId="bbfe0d55-7b5c-44c2-939e-9ff4ae26cd48" providerId="ADAL" clId="{143E61E2-D36D-44B7-9ECD-B2118E06169E}" dt="2023-10-09T21:14:11.486" v="692" actId="14100"/>
          <ac:spMkLst>
            <pc:docMk/>
            <pc:sldMk cId="1086378378" sldId="271"/>
            <ac:spMk id="2" creationId="{29410D7A-DA78-DDC5-1873-EBF83E70270F}"/>
          </ac:spMkLst>
        </pc:spChg>
        <pc:spChg chg="add mod">
          <ac:chgData name="Abigail Thorgesen" userId="bbfe0d55-7b5c-44c2-939e-9ff4ae26cd48" providerId="ADAL" clId="{143E61E2-D36D-44B7-9ECD-B2118E06169E}" dt="2023-10-09T22:37:26.185" v="1281"/>
          <ac:spMkLst>
            <pc:docMk/>
            <pc:sldMk cId="1086378378" sldId="271"/>
            <ac:spMk id="3" creationId="{90BDF8EB-A0D3-A603-0429-208BE09E1DB8}"/>
          </ac:spMkLst>
        </pc:spChg>
        <pc:spChg chg="add mod">
          <ac:chgData name="Abigail Thorgesen" userId="bbfe0d55-7b5c-44c2-939e-9ff4ae26cd48" providerId="ADAL" clId="{143E61E2-D36D-44B7-9ECD-B2118E06169E}" dt="2023-10-09T22:52:09.221" v="1498" actId="1076"/>
          <ac:spMkLst>
            <pc:docMk/>
            <pc:sldMk cId="1086378378" sldId="271"/>
            <ac:spMk id="6" creationId="{DC37E13C-45F5-1864-AAE2-29E2DC792B21}"/>
          </ac:spMkLst>
        </pc:spChg>
        <pc:picChg chg="add del mod ord">
          <ac:chgData name="Abigail Thorgesen" userId="bbfe0d55-7b5c-44c2-939e-9ff4ae26cd48" providerId="ADAL" clId="{143E61E2-D36D-44B7-9ECD-B2118E06169E}" dt="2023-10-05T23:26:28.297" v="290" actId="21"/>
          <ac:picMkLst>
            <pc:docMk/>
            <pc:sldMk cId="1086378378" sldId="271"/>
            <ac:picMk id="3" creationId="{59B04228-0C11-B46B-377A-D87C3D209B29}"/>
          </ac:picMkLst>
        </pc:picChg>
        <pc:picChg chg="add del mod ord">
          <ac:chgData name="Abigail Thorgesen" userId="bbfe0d55-7b5c-44c2-939e-9ff4ae26cd48" providerId="ADAL" clId="{143E61E2-D36D-44B7-9ECD-B2118E06169E}" dt="2023-10-05T23:26:59.932" v="299" actId="478"/>
          <ac:picMkLst>
            <pc:docMk/>
            <pc:sldMk cId="1086378378" sldId="271"/>
            <ac:picMk id="4" creationId="{03F4870E-ED7C-0590-79C8-B4C8D120FE3E}"/>
          </ac:picMkLst>
        </pc:picChg>
        <pc:picChg chg="add mod ord">
          <ac:chgData name="Abigail Thorgesen" userId="bbfe0d55-7b5c-44c2-939e-9ff4ae26cd48" providerId="ADAL" clId="{143E61E2-D36D-44B7-9ECD-B2118E06169E}" dt="2023-10-05T23:34:58.423" v="316" actId="14100"/>
          <ac:picMkLst>
            <pc:docMk/>
            <pc:sldMk cId="1086378378" sldId="271"/>
            <ac:picMk id="5" creationId="{2B8D3C92-1216-7A82-B061-2049E8E607CD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Abigail Thorgesen" userId="bbfe0d55-7b5c-44c2-939e-9ff4ae26cd48" providerId="ADAL" clId="{143E61E2-D36D-44B7-9ECD-B2118E06169E}" dt="2023-10-09T22:52:25.689" v="1499"/>
              <pc2:cmMkLst xmlns:pc2="http://schemas.microsoft.com/office/powerpoint/2019/9/main/command">
                <pc:docMk/>
                <pc:sldMk cId="1086378378" sldId="271"/>
                <pc2:cmMk id="{F7745DB5-99DE-4ED0-B2B7-31CDC4A15698}"/>
              </pc2:cmMkLst>
            </pc226:cmChg>
          </p:ext>
        </pc:extLst>
      </pc:sldChg>
      <pc:sldChg chg="new del">
        <pc:chgData name="Abigail Thorgesen" userId="bbfe0d55-7b5c-44c2-939e-9ff4ae26cd48" providerId="ADAL" clId="{143E61E2-D36D-44B7-9ECD-B2118E06169E}" dt="2023-10-05T19:50:19.266" v="150" actId="2696"/>
        <pc:sldMkLst>
          <pc:docMk/>
          <pc:sldMk cId="3062961539" sldId="271"/>
        </pc:sldMkLst>
      </pc:sldChg>
      <pc:sldChg chg="addSp delSp modSp new mod">
        <pc:chgData name="Abigail Thorgesen" userId="bbfe0d55-7b5c-44c2-939e-9ff4ae26cd48" providerId="ADAL" clId="{143E61E2-D36D-44B7-9ECD-B2118E06169E}" dt="2023-10-09T21:56:39.263" v="1177" actId="1076"/>
        <pc:sldMkLst>
          <pc:docMk/>
          <pc:sldMk cId="2755862735" sldId="272"/>
        </pc:sldMkLst>
        <pc:spChg chg="del mod">
          <ac:chgData name="Abigail Thorgesen" userId="bbfe0d55-7b5c-44c2-939e-9ff4ae26cd48" providerId="ADAL" clId="{143E61E2-D36D-44B7-9ECD-B2118E06169E}" dt="2023-10-09T20:38:08.808" v="325" actId="478"/>
          <ac:spMkLst>
            <pc:docMk/>
            <pc:sldMk cId="2755862735" sldId="272"/>
            <ac:spMk id="2" creationId="{E01C48E0-DABA-C55E-D9EC-F06F38560289}"/>
          </ac:spMkLst>
        </pc:spChg>
        <pc:spChg chg="del">
          <ac:chgData name="Abigail Thorgesen" userId="bbfe0d55-7b5c-44c2-939e-9ff4ae26cd48" providerId="ADAL" clId="{143E61E2-D36D-44B7-9ECD-B2118E06169E}" dt="2023-10-09T20:38:07.108" v="323" actId="478"/>
          <ac:spMkLst>
            <pc:docMk/>
            <pc:sldMk cId="2755862735" sldId="272"/>
            <ac:spMk id="3" creationId="{1DDFB06E-6F91-E82D-7180-D54150191A4D}"/>
          </ac:spMkLst>
        </pc:spChg>
        <pc:spChg chg="add mod">
          <ac:chgData name="Abigail Thorgesen" userId="bbfe0d55-7b5c-44c2-939e-9ff4ae26cd48" providerId="ADAL" clId="{143E61E2-D36D-44B7-9ECD-B2118E06169E}" dt="2023-10-09T21:56:20.941" v="1171" actId="1076"/>
          <ac:spMkLst>
            <pc:docMk/>
            <pc:sldMk cId="2755862735" sldId="272"/>
            <ac:spMk id="4" creationId="{4E23AC07-B78F-5473-B0E6-87EE20C3F10E}"/>
          </ac:spMkLst>
        </pc:spChg>
        <pc:spChg chg="add mod">
          <ac:chgData name="Abigail Thorgesen" userId="bbfe0d55-7b5c-44c2-939e-9ff4ae26cd48" providerId="ADAL" clId="{143E61E2-D36D-44B7-9ECD-B2118E06169E}" dt="2023-10-09T21:56:17.879" v="1170" actId="1076"/>
          <ac:spMkLst>
            <pc:docMk/>
            <pc:sldMk cId="2755862735" sldId="272"/>
            <ac:spMk id="5" creationId="{98622DE5-096B-0CE6-3021-B69CE644B2E3}"/>
          </ac:spMkLst>
        </pc:spChg>
        <pc:spChg chg="add mod">
          <ac:chgData name="Abigail Thorgesen" userId="bbfe0d55-7b5c-44c2-939e-9ff4ae26cd48" providerId="ADAL" clId="{143E61E2-D36D-44B7-9ECD-B2118E06169E}" dt="2023-10-09T21:56:39.263" v="1177" actId="1076"/>
          <ac:spMkLst>
            <pc:docMk/>
            <pc:sldMk cId="2755862735" sldId="272"/>
            <ac:spMk id="7" creationId="{65E74D76-D5DE-C220-7EB3-F8EF5A699742}"/>
          </ac:spMkLst>
        </pc:spChg>
        <pc:picChg chg="add del mod">
          <ac:chgData name="Abigail Thorgesen" userId="bbfe0d55-7b5c-44c2-939e-9ff4ae26cd48" providerId="ADAL" clId="{143E61E2-D36D-44B7-9ECD-B2118E06169E}" dt="2023-10-09T21:12:05.762" v="640" actId="478"/>
          <ac:picMkLst>
            <pc:docMk/>
            <pc:sldMk cId="2755862735" sldId="272"/>
            <ac:picMk id="2" creationId="{6683624B-B302-BB3F-A27B-B203745AD537}"/>
          </ac:picMkLst>
        </pc:picChg>
        <pc:picChg chg="add mod">
          <ac:chgData name="Abigail Thorgesen" userId="bbfe0d55-7b5c-44c2-939e-9ff4ae26cd48" providerId="ADAL" clId="{143E61E2-D36D-44B7-9ECD-B2118E06169E}" dt="2023-10-09T21:56:36.290" v="1176" actId="14100"/>
          <ac:picMkLst>
            <pc:docMk/>
            <pc:sldMk cId="2755862735" sldId="272"/>
            <ac:picMk id="6" creationId="{0F61F828-2514-5F91-CE5E-5FE99CFA670A}"/>
          </ac:picMkLst>
        </pc:picChg>
      </pc:sldChg>
      <pc:sldChg chg="add del">
        <pc:chgData name="Abigail Thorgesen" userId="bbfe0d55-7b5c-44c2-939e-9ff4ae26cd48" providerId="ADAL" clId="{143E61E2-D36D-44B7-9ECD-B2118E06169E}" dt="2023-10-05T23:25:01.295" v="272" actId="2696"/>
        <pc:sldMkLst>
          <pc:docMk/>
          <pc:sldMk cId="2973304569" sldId="272"/>
        </pc:sldMkLst>
      </pc:sldChg>
      <pc:sldChg chg="addSp delSp modSp new mod ord">
        <pc:chgData name="Abigail Thorgesen" userId="bbfe0d55-7b5c-44c2-939e-9ff4ae26cd48" providerId="ADAL" clId="{143E61E2-D36D-44B7-9ECD-B2118E06169E}" dt="2023-10-09T22:56:35.880" v="1503" actId="20578"/>
        <pc:sldMkLst>
          <pc:docMk/>
          <pc:sldMk cId="1410956249" sldId="273"/>
        </pc:sldMkLst>
        <pc:spChg chg="add mod">
          <ac:chgData name="Abigail Thorgesen" userId="bbfe0d55-7b5c-44c2-939e-9ff4ae26cd48" providerId="ADAL" clId="{143E61E2-D36D-44B7-9ECD-B2118E06169E}" dt="2023-10-09T21:55:47.828" v="1162" actId="1076"/>
          <ac:spMkLst>
            <pc:docMk/>
            <pc:sldMk cId="1410956249" sldId="273"/>
            <ac:spMk id="2" creationId="{6C55F969-5C48-552E-9120-38125EF88463}"/>
          </ac:spMkLst>
        </pc:spChg>
        <pc:spChg chg="add mod">
          <ac:chgData name="Abigail Thorgesen" userId="bbfe0d55-7b5c-44c2-939e-9ff4ae26cd48" providerId="ADAL" clId="{143E61E2-D36D-44B7-9ECD-B2118E06169E}" dt="2023-10-09T21:55:47.828" v="1162" actId="1076"/>
          <ac:spMkLst>
            <pc:docMk/>
            <pc:sldMk cId="1410956249" sldId="273"/>
            <ac:spMk id="3" creationId="{7365CEEC-D04C-098B-B038-1CAEE0126B67}"/>
          </ac:spMkLst>
        </pc:spChg>
        <pc:spChg chg="add mod">
          <ac:chgData name="Abigail Thorgesen" userId="bbfe0d55-7b5c-44c2-939e-9ff4ae26cd48" providerId="ADAL" clId="{143E61E2-D36D-44B7-9ECD-B2118E06169E}" dt="2023-10-09T21:55:47.828" v="1162" actId="1076"/>
          <ac:spMkLst>
            <pc:docMk/>
            <pc:sldMk cId="1410956249" sldId="273"/>
            <ac:spMk id="4" creationId="{21DEE87A-DD52-411A-9EE1-501D90B2B0D8}"/>
          </ac:spMkLst>
        </pc:spChg>
        <pc:spChg chg="add del mod">
          <ac:chgData name="Abigail Thorgesen" userId="bbfe0d55-7b5c-44c2-939e-9ff4ae26cd48" providerId="ADAL" clId="{143E61E2-D36D-44B7-9ECD-B2118E06169E}" dt="2023-10-09T21:08:42.164" v="601" actId="478"/>
          <ac:spMkLst>
            <pc:docMk/>
            <pc:sldMk cId="1410956249" sldId="273"/>
            <ac:spMk id="6" creationId="{89793D54-85B7-8451-5AF5-2BC140BB073D}"/>
          </ac:spMkLst>
        </pc:spChg>
        <pc:spChg chg="add mod">
          <ac:chgData name="Abigail Thorgesen" userId="bbfe0d55-7b5c-44c2-939e-9ff4ae26cd48" providerId="ADAL" clId="{143E61E2-D36D-44B7-9ECD-B2118E06169E}" dt="2023-10-09T22:00:35.595" v="1223" actId="1035"/>
          <ac:spMkLst>
            <pc:docMk/>
            <pc:sldMk cId="1410956249" sldId="273"/>
            <ac:spMk id="8" creationId="{D138999B-E381-286F-6CCE-B5DD5522893A}"/>
          </ac:spMkLst>
        </pc:spChg>
        <pc:picChg chg="add del mod">
          <ac:chgData name="Abigail Thorgesen" userId="bbfe0d55-7b5c-44c2-939e-9ff4ae26cd48" providerId="ADAL" clId="{143E61E2-D36D-44B7-9ECD-B2118E06169E}" dt="2023-10-09T21:08:40.230" v="600" actId="478"/>
          <ac:picMkLst>
            <pc:docMk/>
            <pc:sldMk cId="1410956249" sldId="273"/>
            <ac:picMk id="5" creationId="{6981914A-8625-5F33-8201-F72FB2ADCFE0}"/>
          </ac:picMkLst>
        </pc:picChg>
        <pc:picChg chg="add del mod">
          <ac:chgData name="Abigail Thorgesen" userId="bbfe0d55-7b5c-44c2-939e-9ff4ae26cd48" providerId="ADAL" clId="{143E61E2-D36D-44B7-9ECD-B2118E06169E}" dt="2023-10-09T21:54:00.214" v="1140" actId="21"/>
          <ac:picMkLst>
            <pc:docMk/>
            <pc:sldMk cId="1410956249" sldId="273"/>
            <ac:picMk id="6" creationId="{BDFD568E-6975-071A-7698-12DDCF0F7248}"/>
          </ac:picMkLst>
        </pc:picChg>
        <pc:picChg chg="add mod modCrop">
          <ac:chgData name="Abigail Thorgesen" userId="bbfe0d55-7b5c-44c2-939e-9ff4ae26cd48" providerId="ADAL" clId="{143E61E2-D36D-44B7-9ECD-B2118E06169E}" dt="2023-10-09T22:02:35.269" v="1224" actId="1440"/>
          <ac:picMkLst>
            <pc:docMk/>
            <pc:sldMk cId="1410956249" sldId="273"/>
            <ac:picMk id="7" creationId="{41170091-EB9E-9701-C520-47B89301B03D}"/>
          </ac:picMkLst>
        </pc:picChg>
      </pc:sldChg>
      <pc:sldChg chg="addSp delSp modSp new mod">
        <pc:chgData name="Abigail Thorgesen" userId="bbfe0d55-7b5c-44c2-939e-9ff4ae26cd48" providerId="ADAL" clId="{143E61E2-D36D-44B7-9ECD-B2118E06169E}" dt="2023-10-09T22:04:48.438" v="1237" actId="1037"/>
        <pc:sldMkLst>
          <pc:docMk/>
          <pc:sldMk cId="193703258" sldId="274"/>
        </pc:sldMkLst>
        <pc:spChg chg="add mod">
          <ac:chgData name="Abigail Thorgesen" userId="bbfe0d55-7b5c-44c2-939e-9ff4ae26cd48" providerId="ADAL" clId="{143E61E2-D36D-44B7-9ECD-B2118E06169E}" dt="2023-10-09T21:57:53.343" v="1192" actId="1076"/>
          <ac:spMkLst>
            <pc:docMk/>
            <pc:sldMk cId="193703258" sldId="274"/>
            <ac:spMk id="2" creationId="{C7B92FCF-85D9-6B2E-A1E1-6AC78223DBDA}"/>
          </ac:spMkLst>
        </pc:spChg>
        <pc:spChg chg="add mod">
          <ac:chgData name="Abigail Thorgesen" userId="bbfe0d55-7b5c-44c2-939e-9ff4ae26cd48" providerId="ADAL" clId="{143E61E2-D36D-44B7-9ECD-B2118E06169E}" dt="2023-10-09T22:04:48.438" v="1237" actId="1037"/>
          <ac:spMkLst>
            <pc:docMk/>
            <pc:sldMk cId="193703258" sldId="274"/>
            <ac:spMk id="3" creationId="{FC422BA1-5C6A-91D0-5F11-4F3276E3E48A}"/>
          </ac:spMkLst>
        </pc:spChg>
        <pc:spChg chg="add del mod">
          <ac:chgData name="Abigail Thorgesen" userId="bbfe0d55-7b5c-44c2-939e-9ff4ae26cd48" providerId="ADAL" clId="{143E61E2-D36D-44B7-9ECD-B2118E06169E}" dt="2023-10-09T21:44:03.088" v="1087"/>
          <ac:spMkLst>
            <pc:docMk/>
            <pc:sldMk cId="193703258" sldId="274"/>
            <ac:spMk id="4" creationId="{D89F59CD-58A1-1491-6EFB-68654C9863ED}"/>
          </ac:spMkLst>
        </pc:spChg>
        <pc:spChg chg="add mod">
          <ac:chgData name="Abigail Thorgesen" userId="bbfe0d55-7b5c-44c2-939e-9ff4ae26cd48" providerId="ADAL" clId="{143E61E2-D36D-44B7-9ECD-B2118E06169E}" dt="2023-10-09T22:04:48.438" v="1237" actId="1037"/>
          <ac:spMkLst>
            <pc:docMk/>
            <pc:sldMk cId="193703258" sldId="274"/>
            <ac:spMk id="5" creationId="{88274B60-ABDA-32DA-3312-D9B37820F459}"/>
          </ac:spMkLst>
        </pc:spChg>
        <pc:spChg chg="add mod">
          <ac:chgData name="Abigail Thorgesen" userId="bbfe0d55-7b5c-44c2-939e-9ff4ae26cd48" providerId="ADAL" clId="{143E61E2-D36D-44B7-9ECD-B2118E06169E}" dt="2023-10-09T21:57:26.445" v="1186" actId="1076"/>
          <ac:spMkLst>
            <pc:docMk/>
            <pc:sldMk cId="193703258" sldId="274"/>
            <ac:spMk id="7" creationId="{8316517C-9B9F-376A-E7AD-BFDF2BB2B77E}"/>
          </ac:spMkLst>
        </pc:spChg>
        <pc:spChg chg="add mod">
          <ac:chgData name="Abigail Thorgesen" userId="bbfe0d55-7b5c-44c2-939e-9ff4ae26cd48" providerId="ADAL" clId="{143E61E2-D36D-44B7-9ECD-B2118E06169E}" dt="2023-10-09T22:04:48.438" v="1237" actId="1037"/>
          <ac:spMkLst>
            <pc:docMk/>
            <pc:sldMk cId="193703258" sldId="274"/>
            <ac:spMk id="8" creationId="{7FD0D0A3-C455-2515-5B65-844C4D918A37}"/>
          </ac:spMkLst>
        </pc:spChg>
        <pc:picChg chg="add mod modCrop">
          <ac:chgData name="Abigail Thorgesen" userId="bbfe0d55-7b5c-44c2-939e-9ff4ae26cd48" providerId="ADAL" clId="{143E61E2-D36D-44B7-9ECD-B2118E06169E}" dt="2023-10-09T22:03:15.939" v="1234" actId="14100"/>
          <ac:picMkLst>
            <pc:docMk/>
            <pc:sldMk cId="193703258" sldId="274"/>
            <ac:picMk id="6" creationId="{7C6D444D-59E0-1EDA-67A2-D8033F8ACE3B}"/>
          </ac:picMkLst>
        </pc:picChg>
      </pc:sldChg>
      <pc:sldMasterChg chg="addSp delSp modSp mod">
        <pc:chgData name="Abigail Thorgesen" userId="bbfe0d55-7b5c-44c2-939e-9ff4ae26cd48" providerId="ADAL" clId="{143E61E2-D36D-44B7-9ECD-B2118E06169E}" dt="2023-10-05T19:49:50.789" v="148" actId="207"/>
        <pc:sldMasterMkLst>
          <pc:docMk/>
          <pc:sldMasterMk cId="48554002" sldId="2147483684"/>
        </pc:sldMasterMkLst>
        <pc:spChg chg="mod">
          <ac:chgData name="Abigail Thorgesen" userId="bbfe0d55-7b5c-44c2-939e-9ff4ae26cd48" providerId="ADAL" clId="{143E61E2-D36D-44B7-9ECD-B2118E06169E}" dt="2023-10-05T19:48:00.070" v="99" actId="14100"/>
          <ac:spMkLst>
            <pc:docMk/>
            <pc:sldMasterMk cId="48554002" sldId="2147483684"/>
            <ac:spMk id="2" creationId="{0DD62037-ADA4-43F2-8E7C-280DE0D8506A}"/>
          </ac:spMkLst>
        </pc:spChg>
        <pc:spChg chg="mod">
          <ac:chgData name="Abigail Thorgesen" userId="bbfe0d55-7b5c-44c2-939e-9ff4ae26cd48" providerId="ADAL" clId="{143E61E2-D36D-44B7-9ECD-B2118E06169E}" dt="2023-10-05T19:49:17.194" v="123" actId="14100"/>
          <ac:spMkLst>
            <pc:docMk/>
            <pc:sldMasterMk cId="48554002" sldId="2147483684"/>
            <ac:spMk id="3" creationId="{408CDB07-E1C8-465A-BA56-CFA733A5CD5D}"/>
          </ac:spMkLst>
        </pc:spChg>
        <pc:spChg chg="add del mod ord">
          <ac:chgData name="Abigail Thorgesen" userId="bbfe0d55-7b5c-44c2-939e-9ff4ae26cd48" providerId="ADAL" clId="{143E61E2-D36D-44B7-9ECD-B2118E06169E}" dt="2023-10-05T19:49:50.789" v="148" actId="207"/>
          <ac:spMkLst>
            <pc:docMk/>
            <pc:sldMasterMk cId="48554002" sldId="2147483684"/>
            <ac:spMk id="4" creationId="{0F3CE742-AE8B-4E0A-C5EA-8B765BC305A4}"/>
          </ac:spMkLst>
        </pc:spChg>
        <pc:spChg chg="add del mod ord">
          <ac:chgData name="Abigail Thorgesen" userId="bbfe0d55-7b5c-44c2-939e-9ff4ae26cd48" providerId="ADAL" clId="{143E61E2-D36D-44B7-9ECD-B2118E06169E}" dt="2023-10-05T19:49:15.313" v="119" actId="20577"/>
          <ac:spMkLst>
            <pc:docMk/>
            <pc:sldMasterMk cId="48554002" sldId="2147483684"/>
            <ac:spMk id="17" creationId="{B1554E66-23E9-44B1-A4F4-2DDBBA4886B1}"/>
          </ac:spMkLst>
        </pc:spChg>
        <pc:picChg chg="ord">
          <ac:chgData name="Abigail Thorgesen" userId="bbfe0d55-7b5c-44c2-939e-9ff4ae26cd48" providerId="ADAL" clId="{143E61E2-D36D-44B7-9ECD-B2118E06169E}" dt="2023-10-05T19:47:52.696" v="98" actId="167"/>
          <ac:picMkLst>
            <pc:docMk/>
            <pc:sldMasterMk cId="48554002" sldId="2147483684"/>
            <ac:picMk id="33" creationId="{CAE9D99E-8601-497B-88D2-F800B41499D5}"/>
          </ac:picMkLst>
        </pc:picChg>
      </pc:sldMasterChg>
      <pc:sldMasterChg chg="new del mod addSldLayout delSldLayout">
        <pc:chgData name="Abigail Thorgesen" userId="bbfe0d55-7b5c-44c2-939e-9ff4ae26cd48" providerId="ADAL" clId="{143E61E2-D36D-44B7-9ECD-B2118E06169E}" dt="2023-10-09T21:59:25.086" v="1202" actId="6938"/>
        <pc:sldMasterMkLst>
          <pc:docMk/>
          <pc:sldMasterMk cId="2373032598" sldId="2147483694"/>
        </pc:sldMasterMkLst>
        <pc:sldLayoutChg chg="new del replId">
          <pc:chgData name="Abigail Thorgesen" userId="bbfe0d55-7b5c-44c2-939e-9ff4ae26cd48" providerId="ADAL" clId="{143E61E2-D36D-44B7-9ECD-B2118E06169E}" dt="2023-10-09T21:59:25.086" v="1202" actId="6938"/>
          <pc:sldLayoutMkLst>
            <pc:docMk/>
            <pc:sldMasterMk cId="2373032598" sldId="2147483694"/>
            <pc:sldLayoutMk cId="3059521200" sldId="2147483695"/>
          </pc:sldLayoutMkLst>
        </pc:sldLayoutChg>
        <pc:sldLayoutChg chg="new del replId">
          <pc:chgData name="Abigail Thorgesen" userId="bbfe0d55-7b5c-44c2-939e-9ff4ae26cd48" providerId="ADAL" clId="{143E61E2-D36D-44B7-9ECD-B2118E06169E}" dt="2023-10-09T21:59:25.086" v="1202" actId="6938"/>
          <pc:sldLayoutMkLst>
            <pc:docMk/>
            <pc:sldMasterMk cId="2373032598" sldId="2147483694"/>
            <pc:sldLayoutMk cId="2295235186" sldId="2147483696"/>
          </pc:sldLayoutMkLst>
        </pc:sldLayoutChg>
        <pc:sldLayoutChg chg="new del replId">
          <pc:chgData name="Abigail Thorgesen" userId="bbfe0d55-7b5c-44c2-939e-9ff4ae26cd48" providerId="ADAL" clId="{143E61E2-D36D-44B7-9ECD-B2118E06169E}" dt="2023-10-09T21:59:25.086" v="1202" actId="6938"/>
          <pc:sldLayoutMkLst>
            <pc:docMk/>
            <pc:sldMasterMk cId="2373032598" sldId="2147483694"/>
            <pc:sldLayoutMk cId="2329707180" sldId="2147483697"/>
          </pc:sldLayoutMkLst>
        </pc:sldLayoutChg>
        <pc:sldLayoutChg chg="new del replId">
          <pc:chgData name="Abigail Thorgesen" userId="bbfe0d55-7b5c-44c2-939e-9ff4ae26cd48" providerId="ADAL" clId="{143E61E2-D36D-44B7-9ECD-B2118E06169E}" dt="2023-10-09T21:59:25.086" v="1202" actId="6938"/>
          <pc:sldLayoutMkLst>
            <pc:docMk/>
            <pc:sldMasterMk cId="2373032598" sldId="2147483694"/>
            <pc:sldLayoutMk cId="4157532357" sldId="2147483698"/>
          </pc:sldLayoutMkLst>
        </pc:sldLayoutChg>
        <pc:sldLayoutChg chg="new del replId">
          <pc:chgData name="Abigail Thorgesen" userId="bbfe0d55-7b5c-44c2-939e-9ff4ae26cd48" providerId="ADAL" clId="{143E61E2-D36D-44B7-9ECD-B2118E06169E}" dt="2023-10-09T21:59:25.086" v="1202" actId="6938"/>
          <pc:sldLayoutMkLst>
            <pc:docMk/>
            <pc:sldMasterMk cId="2373032598" sldId="2147483694"/>
            <pc:sldLayoutMk cId="1542494233" sldId="2147483699"/>
          </pc:sldLayoutMkLst>
        </pc:sldLayoutChg>
        <pc:sldLayoutChg chg="new del replId">
          <pc:chgData name="Abigail Thorgesen" userId="bbfe0d55-7b5c-44c2-939e-9ff4ae26cd48" providerId="ADAL" clId="{143E61E2-D36D-44B7-9ECD-B2118E06169E}" dt="2023-10-09T21:59:25.086" v="1202" actId="6938"/>
          <pc:sldLayoutMkLst>
            <pc:docMk/>
            <pc:sldMasterMk cId="2373032598" sldId="2147483694"/>
            <pc:sldLayoutMk cId="3360180080" sldId="2147483700"/>
          </pc:sldLayoutMkLst>
        </pc:sldLayoutChg>
        <pc:sldLayoutChg chg="new del replId">
          <pc:chgData name="Abigail Thorgesen" userId="bbfe0d55-7b5c-44c2-939e-9ff4ae26cd48" providerId="ADAL" clId="{143E61E2-D36D-44B7-9ECD-B2118E06169E}" dt="2023-10-09T21:59:25.086" v="1202" actId="6938"/>
          <pc:sldLayoutMkLst>
            <pc:docMk/>
            <pc:sldMasterMk cId="2373032598" sldId="2147483694"/>
            <pc:sldLayoutMk cId="3545683345" sldId="2147483701"/>
          </pc:sldLayoutMkLst>
        </pc:sldLayoutChg>
        <pc:sldLayoutChg chg="new del replId">
          <pc:chgData name="Abigail Thorgesen" userId="bbfe0d55-7b5c-44c2-939e-9ff4ae26cd48" providerId="ADAL" clId="{143E61E2-D36D-44B7-9ECD-B2118E06169E}" dt="2023-10-09T21:59:25.086" v="1202" actId="6938"/>
          <pc:sldLayoutMkLst>
            <pc:docMk/>
            <pc:sldMasterMk cId="2373032598" sldId="2147483694"/>
            <pc:sldLayoutMk cId="2910964539" sldId="2147483702"/>
          </pc:sldLayoutMkLst>
        </pc:sldLayoutChg>
        <pc:sldLayoutChg chg="new del replId">
          <pc:chgData name="Abigail Thorgesen" userId="bbfe0d55-7b5c-44c2-939e-9ff4ae26cd48" providerId="ADAL" clId="{143E61E2-D36D-44B7-9ECD-B2118E06169E}" dt="2023-10-09T21:59:25.086" v="1202" actId="6938"/>
          <pc:sldLayoutMkLst>
            <pc:docMk/>
            <pc:sldMasterMk cId="2373032598" sldId="2147483694"/>
            <pc:sldLayoutMk cId="2033282477" sldId="2147483703"/>
          </pc:sldLayoutMkLst>
        </pc:sldLayoutChg>
        <pc:sldLayoutChg chg="new del replId">
          <pc:chgData name="Abigail Thorgesen" userId="bbfe0d55-7b5c-44c2-939e-9ff4ae26cd48" providerId="ADAL" clId="{143E61E2-D36D-44B7-9ECD-B2118E06169E}" dt="2023-10-09T21:59:25.086" v="1202" actId="6938"/>
          <pc:sldLayoutMkLst>
            <pc:docMk/>
            <pc:sldMasterMk cId="2373032598" sldId="2147483694"/>
            <pc:sldLayoutMk cId="1652721691" sldId="2147483704"/>
          </pc:sldLayoutMkLst>
        </pc:sldLayoutChg>
        <pc:sldLayoutChg chg="new del replId">
          <pc:chgData name="Abigail Thorgesen" userId="bbfe0d55-7b5c-44c2-939e-9ff4ae26cd48" providerId="ADAL" clId="{143E61E2-D36D-44B7-9ECD-B2118E06169E}" dt="2023-10-09T21:59:25.086" v="1202" actId="6938"/>
          <pc:sldLayoutMkLst>
            <pc:docMk/>
            <pc:sldMasterMk cId="2373032598" sldId="2147483694"/>
            <pc:sldLayoutMk cId="814004784" sldId="2147483705"/>
          </pc:sldLayoutMkLst>
        </pc:sldLayoutChg>
      </pc:sldMasterChg>
    </pc:docChg>
  </pc:docChgLst>
  <pc:docChgLst>
    <pc:chgData name="Brian Points" userId="12dfde8a-d8a6-4f4c-9261-722f0fabc7d0" providerId="ADAL" clId="{F19607C2-85FC-441D-BB46-1C4D7E9B68A4}"/>
    <pc:docChg chg="delSld modSld">
      <pc:chgData name="Brian Points" userId="12dfde8a-d8a6-4f4c-9261-722f0fabc7d0" providerId="ADAL" clId="{F19607C2-85FC-441D-BB46-1C4D7E9B68A4}" dt="2023-10-10T17:25:13.465" v="2" actId="20577"/>
      <pc:docMkLst>
        <pc:docMk/>
      </pc:docMkLst>
      <pc:sldChg chg="del">
        <pc:chgData name="Brian Points" userId="12dfde8a-d8a6-4f4c-9261-722f0fabc7d0" providerId="ADAL" clId="{F19607C2-85FC-441D-BB46-1C4D7E9B68A4}" dt="2023-10-09T22:37:11.352" v="1" actId="47"/>
        <pc:sldMkLst>
          <pc:docMk/>
          <pc:sldMk cId="3924992986" sldId="269"/>
        </pc:sldMkLst>
      </pc:sldChg>
      <pc:sldChg chg="addCm">
        <pc:chgData name="Brian Points" userId="12dfde8a-d8a6-4f4c-9261-722f0fabc7d0" providerId="ADAL" clId="{F19607C2-85FC-441D-BB46-1C4D7E9B68A4}" dt="2023-10-09T22:36:54.932" v="0"/>
        <pc:sldMkLst>
          <pc:docMk/>
          <pc:sldMk cId="3450227819" sldId="27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rian Points" userId="12dfde8a-d8a6-4f4c-9261-722f0fabc7d0" providerId="ADAL" clId="{F19607C2-85FC-441D-BB46-1C4D7E9B68A4}" dt="2023-10-09T22:36:54.932" v="0"/>
              <pc2:cmMkLst xmlns:pc2="http://schemas.microsoft.com/office/powerpoint/2019/9/main/command">
                <pc:docMk/>
                <pc:sldMk cId="3450227819" sldId="270"/>
                <pc2:cmMk id="{4895CA1C-BFBD-41EE-AD9A-FE06CA8D1EDF}"/>
              </pc2:cmMkLst>
            </pc226:cmChg>
          </p:ext>
        </pc:extLst>
      </pc:sldChg>
      <pc:sldChg chg="modSp mod">
        <pc:chgData name="Brian Points" userId="12dfde8a-d8a6-4f4c-9261-722f0fabc7d0" providerId="ADAL" clId="{F19607C2-85FC-441D-BB46-1C4D7E9B68A4}" dt="2023-10-10T17:25:13.465" v="2" actId="20577"/>
        <pc:sldMkLst>
          <pc:docMk/>
          <pc:sldMk cId="1086378378" sldId="271"/>
        </pc:sldMkLst>
        <pc:spChg chg="mod">
          <ac:chgData name="Brian Points" userId="12dfde8a-d8a6-4f4c-9261-722f0fabc7d0" providerId="ADAL" clId="{F19607C2-85FC-441D-BB46-1C4D7E9B68A4}" dt="2023-10-10T17:25:13.465" v="2" actId="20577"/>
          <ac:spMkLst>
            <pc:docMk/>
            <pc:sldMk cId="1086378378" sldId="271"/>
            <ac:spMk id="6" creationId="{DC37E13C-45F5-1864-AAE2-29E2DC792B21}"/>
          </ac:spMkLst>
        </pc:spChg>
      </pc:sldChg>
    </pc:docChg>
  </pc:docChgLst>
  <pc:docChgLst>
    <pc:chgData name="Brian Points" userId="S::brian@points-consulting.com::12dfde8a-d8a6-4f4c-9261-722f0fabc7d0" providerId="AD" clId="Web-{6A70A6F6-77FB-9A43-1A04-9224A9A9497C}"/>
    <pc:docChg chg="mod">
      <pc:chgData name="Brian Points" userId="S::brian@points-consulting.com::12dfde8a-d8a6-4f4c-9261-722f0fabc7d0" providerId="AD" clId="Web-{6A70A6F6-77FB-9A43-1A04-9224A9A9497C}" dt="2023-10-09T21:36:26.158" v="1"/>
      <pc:docMkLst>
        <pc:docMk/>
      </pc:docMkLst>
      <pc:sldChg chg="modCm">
        <pc:chgData name="Brian Points" userId="S::brian@points-consulting.com::12dfde8a-d8a6-4f4c-9261-722f0fabc7d0" providerId="AD" clId="Web-{6A70A6F6-77FB-9A43-1A04-9224A9A9497C}" dt="2023-10-09T21:36:26.158" v="1"/>
        <pc:sldMkLst>
          <pc:docMk/>
          <pc:sldMk cId="1086378378" sldId="27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Brian Points" userId="S::brian@points-consulting.com::12dfde8a-d8a6-4f4c-9261-722f0fabc7d0" providerId="AD" clId="Web-{6A70A6F6-77FB-9A43-1A04-9224A9A9497C}" dt="2023-10-09T21:36:26.158" v="1"/>
              <pc2:cmMkLst xmlns:pc2="http://schemas.microsoft.com/office/powerpoint/2019/9/main/command">
                <pc:docMk/>
                <pc:sldMk cId="1086378378" sldId="271"/>
                <pc2:cmMk id="{F7745DB5-99DE-4ED0-B2B7-31CDC4A15698}"/>
              </pc2:cmMkLst>
              <pc226:cmRplyChg chg="add">
                <pc226:chgData name="Brian Points" userId="S::brian@points-consulting.com::12dfde8a-d8a6-4f4c-9261-722f0fabc7d0" providerId="AD" clId="Web-{6A70A6F6-77FB-9A43-1A04-9224A9A9497C}" dt="2023-10-09T21:36:26.158" v="1"/>
                <pc2:cmRplyMkLst xmlns:pc2="http://schemas.microsoft.com/office/powerpoint/2019/9/main/command">
                  <pc:docMk/>
                  <pc:sldMk cId="1086378378" sldId="271"/>
                  <pc2:cmMk id="{F7745DB5-99DE-4ED0-B2B7-31CDC4A15698}"/>
                  <pc2:cmRplyMk id="{761E5531-A1FE-403C-8A71-499FAFB55A4A}"/>
                </pc2:cmRplyMkLst>
              </pc226:cmRplyChg>
            </pc226:cmChg>
          </p:ext>
        </pc:extLst>
      </pc:sldChg>
    </pc:docChg>
  </pc:docChgLst>
</pc:chgInfo>
</file>

<file path=ppt/comments/modernComment_10F_40C0D18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7745DB5-99DE-4ED0-B2B7-31CDC4A15698}" authorId="{BA1C232D-1BA7-C16C-EAB9-8D5023A86590}" status="resolved" created="2023-10-09T21:14:00.423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086378378" sldId="271"/>
      <ac:picMk id="5" creationId="{2B8D3C92-1216-7A82-B061-2049E8E607CD}"/>
    </ac:deMkLst>
    <p188:replyLst>
      <p188:reply id="{761E5531-A1FE-403C-8A71-499FAFB55A4A}" authorId="{EBB60DDC-6C57-EE2D-D8DC-EC9D596CE74D}" created="2023-10-09T21:36:26.158">
        <p188:txBody>
          <a:bodyPr/>
          <a:lstStyle/>
          <a:p>
            <a:r>
              <a:rPr lang="en-US"/>
              <a:t>Just throw the whole list in here (but leave off grumpy gus) Harlen. Just list the person and organization, it'll give them a rough idea</a:t>
            </a:r>
          </a:p>
        </p188:txBody>
      </p188:reply>
    </p188:replyLst>
    <p188:txBody>
      <a:bodyPr/>
      <a:lstStyle/>
      <a:p>
        <a:r>
          <a:rPr lang="en-US"/>
          <a:t>[@Brian Points] any interviews you'd like to highlight here?
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1F990A3-44FD-4597-B98C-007CA49F6FF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A26DB3-8255-4619-88CE-26AE0D26C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499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26DB3-8255-4619-88CE-26AE0D26C2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8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 are the actual people on the project (we don’t load up proposals with unassociated staff). </a:t>
            </a:r>
          </a:p>
          <a:p>
            <a:endParaRPr lang="en-US"/>
          </a:p>
          <a:p>
            <a:r>
              <a:rPr lang="en-US"/>
              <a:t>Highlights: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We have real experience in the region. I’ve been there numerous times on state contracts and one (Paddocks) for the city (probably back in 2017).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Enticing the private sector means understanding their economic structure and responding to it. Working on both sides of the pub/private divide helps us with that. </a:t>
            </a:r>
          </a:p>
          <a:p>
            <a:endParaRPr lang="en-US"/>
          </a:p>
          <a:p>
            <a:r>
              <a:rPr lang="en-US"/>
              <a:t>Coms: </a:t>
            </a:r>
          </a:p>
          <a:p>
            <a:r>
              <a:rPr lang="en-US"/>
              <a:t>Brian and Pedro- most of the time</a:t>
            </a:r>
          </a:p>
          <a:p>
            <a:r>
              <a:rPr lang="en-US"/>
              <a:t>Abby: contracts and invoicing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26DB3-8255-4619-88CE-26AE0D26C2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032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26DB3-8255-4619-88CE-26AE0D26C2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25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26DB3-8255-4619-88CE-26AE0D26C2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137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26DB3-8255-4619-88CE-26AE0D26C2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50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7BD9F-2A3B-4CD2-BEC6-2EE5403D9C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410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26DB3-8255-4619-88CE-26AE0D26C2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831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26DB3-8255-4619-88CE-26AE0D26C2C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353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26DB3-8255-4619-88CE-26AE0D26C2C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268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0402F-20D4-46F1-8199-AADF7E6FD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64B220-B8A4-47F0-A76D-BD8C65000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75584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50EF9-8457-457E-A006-A3D5D714D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B3D04-F29D-41C2-9322-DA071221C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8756C-28EE-4F99-8BCF-8287792D4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ADA09-08C9-4556-B9B5-397C6A7C943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A356E-9D7F-4A00-B82C-0638398F7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27A73-162D-475E-9A0C-D5CB3415A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AC62BC-8CA3-4DC2-B960-41FB1C123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17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41040-7986-4D83-BB8B-FD5BC58D1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83A84E-1B71-4D53-89FF-057F16F68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FB5CF-F37A-478F-A607-93388BB80F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ADA09-08C9-4556-B9B5-397C6A7C943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F8E2E-71A0-459E-A6AE-98347358B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3E87C-CDD9-4E80-9407-BCDF83C37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AC62BC-8CA3-4DC2-B960-41FB1C123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65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E585F-443B-43AE-8815-2C8973AB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5F814-34E9-48C1-9982-274523D99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046225-EE96-4767-9FD6-CDF85AA414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45981C-4EB2-44DA-A66D-68130DA4B5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ADA09-08C9-4556-B9B5-397C6A7C943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BA3EA-C743-4C2B-839C-1B868F6F3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3AD764-76F2-4257-AA55-F1A98E012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AC62BC-8CA3-4DC2-B960-41FB1C123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26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41A01-29C0-4B99-B2BF-CF2D3C9E2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2DD135-5DD9-43EB-AE9E-10F3D5514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908DB1-C0DD-450C-A020-B1E1C0D844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27E323-6098-4B95-A7F1-85E5100089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772B8B-12E8-4C6D-938B-0B24AD1BD9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BD12F6-D0AF-4BBF-9138-AB65549059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ADA09-08C9-4556-B9B5-397C6A7C943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037F00-B1C9-4AF0-8C23-DC2D8025F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99B891-7E99-49B3-88DD-589D4DA7A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AC62BC-8CA3-4DC2-B960-41FB1C123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110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1D6C6-72E8-4239-BC07-83BD1A0F9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12D8E6-AF20-4B71-AF5E-D15900B2C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ADA09-08C9-4556-B9B5-397C6A7C943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892157-5DBD-456E-894F-D6AEBAF62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B7FB7-EC1D-4A08-B1AA-EDE7D064A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AC62BC-8CA3-4DC2-B960-41FB1C123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98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4B3574-701A-4F2E-AEAF-C0BFE20333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ADA09-08C9-4556-B9B5-397C6A7C943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C2D045-8F58-49D3-828B-230C7178D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04A62B-38E5-4AC5-946A-629F2A4FD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AC62BC-8CA3-4DC2-B960-41FB1C123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5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6FD70-44E4-4E31-B354-51133DC98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C37F2-4DB8-443C-9D33-6F8E0247F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6094B8-A07C-4559-B626-732E68A457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7A6EB7-D31A-443A-B9EF-9D6E159E22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ADA09-08C9-4556-B9B5-397C6A7C943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B6337C-08AD-4E2E-9DB5-2F4A3F5CA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EB019-F84E-4666-A3DF-461929C84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AC62BC-8CA3-4DC2-B960-41FB1C123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68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A7622-10A2-4D93-BF17-C97FC355A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7E4915-CC97-41EA-AB0C-0BC85BAD8D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E3F0E3-C277-4FD1-BE91-34BCB6A81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B49356-81F6-481E-BF15-9EF08C332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ADA09-08C9-4556-B9B5-397C6A7C943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8336B2-B38E-41DC-9C93-FEB755D96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96B906-1D01-4CA5-B8B7-AE3505574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AC62BC-8CA3-4DC2-B960-41FB1C123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CAE9D99E-8601-497B-88D2-F800B4149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9" b="17119"/>
          <a:stretch/>
        </p:blipFill>
        <p:spPr>
          <a:xfrm>
            <a:off x="0" y="5243"/>
            <a:ext cx="12188952" cy="685628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1554E66-23E9-44B1-A4F4-2DDBBA4886B1}"/>
              </a:ext>
            </a:extLst>
          </p:cNvPr>
          <p:cNvSpPr/>
          <p:nvPr userDrawn="1"/>
        </p:nvSpPr>
        <p:spPr>
          <a:xfrm>
            <a:off x="4" y="3529"/>
            <a:ext cx="12188952" cy="6858000"/>
          </a:xfrm>
          <a:prstGeom prst="rect">
            <a:avLst/>
          </a:prstGeom>
          <a:gradFill flip="none" rotWithShape="1">
            <a:gsLst>
              <a:gs pos="10000">
                <a:schemeClr val="bg1">
                  <a:alpha val="95000"/>
                </a:schemeClr>
              </a:gs>
              <a:gs pos="50000">
                <a:schemeClr val="bg1">
                  <a:alpha val="90000"/>
                </a:schemeClr>
              </a:gs>
              <a:gs pos="85000">
                <a:schemeClr val="bg1">
                  <a:alpha val="80000"/>
                </a:schemeClr>
              </a:gs>
              <a:gs pos="100000">
                <a:schemeClr val="bg1">
                  <a:alpha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3CE742-AE8B-4E0A-C5EA-8B765BC305A4}"/>
              </a:ext>
            </a:extLst>
          </p:cNvPr>
          <p:cNvSpPr/>
          <p:nvPr userDrawn="1"/>
        </p:nvSpPr>
        <p:spPr>
          <a:xfrm>
            <a:off x="-3" y="0"/>
            <a:ext cx="12188952" cy="685275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D62037-ADA4-43F2-8E7C-280DE0D85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162" y="365126"/>
            <a:ext cx="11286783" cy="10664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8CDB07-E1C8-465A-BA56-CFA733A5C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4162" y="1616149"/>
            <a:ext cx="11453038" cy="4184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E21F281-DD3B-4EC5-B774-5EF8D1394727}"/>
              </a:ext>
            </a:extLst>
          </p:cNvPr>
          <p:cNvSpPr/>
          <p:nvPr userDrawn="1"/>
        </p:nvSpPr>
        <p:spPr>
          <a:xfrm>
            <a:off x="-3" y="5958479"/>
            <a:ext cx="12188952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FDF772D-AAB5-4237-A9A5-C1BBD5C6C5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1" b="6772"/>
          <a:stretch/>
        </p:blipFill>
        <p:spPr>
          <a:xfrm>
            <a:off x="4787554" y="6053473"/>
            <a:ext cx="2613837" cy="75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48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8/10/relationships/comments" Target="../comments/modernComment_10F_40C0D18A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7DB7C-D429-495C-966D-C0C68F8459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7008" y="840930"/>
            <a:ext cx="9777984" cy="2387600"/>
          </a:xfrm>
        </p:spPr>
        <p:txBody>
          <a:bodyPr>
            <a:noAutofit/>
          </a:bodyPr>
          <a:lstStyle/>
          <a:p>
            <a:r>
              <a:rPr lang="en-US" sz="5000">
                <a:latin typeface="Futura(Heading)"/>
                <a:cs typeface="Times New Roman"/>
              </a:rPr>
              <a:t> Ketchikan Housing Market Analysis</a:t>
            </a:r>
            <a:endParaRPr lang="en-US" sz="5000">
              <a:latin typeface="Futura(Heading)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2D0294-C0A8-40F4-8CC7-EACE452854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>
                <a:latin typeface="AvenirNext LT Pro Regular" panose="020B0504020202020204" pitchFamily="34" charset="0"/>
              </a:rPr>
              <a:t>For: The Ketchikan Gateway Borough, AK</a:t>
            </a:r>
          </a:p>
          <a:p>
            <a:r>
              <a:rPr lang="en-US" i="1">
                <a:latin typeface="AvenirNext LT Pro Regular" panose="020B0504020202020204" pitchFamily="34" charset="0"/>
              </a:rPr>
              <a:t>By: Points Consulting</a:t>
            </a:r>
          </a:p>
          <a:p>
            <a:r>
              <a:rPr lang="en-US" i="1">
                <a:latin typeface="AvenirNext LT Pro Regular" panose="020B0504020202020204" pitchFamily="34" charset="0"/>
              </a:rPr>
              <a:t>October 19th,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1A03D0-DB74-BE7C-3A7C-6AA7FFB23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87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E25C481-D123-6B37-61D3-E646A3A1E60B}"/>
              </a:ext>
            </a:extLst>
          </p:cNvPr>
          <p:cNvSpPr txBox="1"/>
          <p:nvPr/>
        </p:nvSpPr>
        <p:spPr>
          <a:xfrm>
            <a:off x="2923866" y="2498024"/>
            <a:ext cx="61879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292D3D"/>
                </a:solidFill>
                <a:effectLst/>
                <a:uLnTx/>
                <a:uFillTx/>
                <a:latin typeface="Futura"/>
                <a:ea typeface="+mj-ea"/>
                <a:cs typeface="+mj-cs"/>
              </a:rPr>
              <a:t>Q&amp;A</a:t>
            </a:r>
            <a:endParaRPr lang="en-US" sz="6000"/>
          </a:p>
        </p:txBody>
      </p:sp>
    </p:spTree>
    <p:extLst>
      <p:ext uri="{BB962C8B-B14F-4D97-AF65-F5344CB8AC3E}">
        <p14:creationId xmlns:p14="http://schemas.microsoft.com/office/powerpoint/2010/main" val="506336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 10">
            <a:extLst>
              <a:ext uri="{FF2B5EF4-FFF2-40B4-BE49-F238E27FC236}">
                <a16:creationId xmlns:a16="http://schemas.microsoft.com/office/drawing/2014/main" id="{DBDC435E-03CD-1D9B-CD12-4A2909204672}"/>
              </a:ext>
            </a:extLst>
          </p:cNvPr>
          <p:cNvSpPr/>
          <p:nvPr/>
        </p:nvSpPr>
        <p:spPr>
          <a:xfrm>
            <a:off x="2917721" y="311316"/>
            <a:ext cx="6356556" cy="1012722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835CB1A-EFDF-4DE4-BBE4-B0F9A0E03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710" y="438835"/>
            <a:ext cx="5958577" cy="734066"/>
          </a:xfrm>
        </p:spPr>
        <p:txBody>
          <a:bodyPr>
            <a:normAutofit/>
          </a:bodyPr>
          <a:lstStyle/>
          <a:p>
            <a:pPr algn="ctr"/>
            <a:r>
              <a:rPr lang="en-US" sz="4200" b="1">
                <a:solidFill>
                  <a:schemeClr val="bg1"/>
                </a:solidFill>
              </a:rPr>
              <a:t>Intros to Our Team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5288EFA-4B91-4165-B891-8D0023D9BAA8}"/>
              </a:ext>
            </a:extLst>
          </p:cNvPr>
          <p:cNvSpPr txBox="1">
            <a:spLocks/>
          </p:cNvSpPr>
          <p:nvPr/>
        </p:nvSpPr>
        <p:spPr>
          <a:xfrm>
            <a:off x="550606" y="1708870"/>
            <a:ext cx="3883742" cy="42242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400">
                <a:solidFill>
                  <a:srgbClr val="292D3D"/>
                </a:solidFill>
                <a:latin typeface="AvenirNext LT Pro Regular" panose="020B0504020202020204" pitchFamily="34" charset="0"/>
              </a:rPr>
              <a:t>multi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92D3D"/>
                </a:solidFill>
                <a:effectLst/>
                <a:uLnTx/>
                <a:uFillTx/>
                <a:latin typeface="AvenirNext LT Pro Regular" panose="020B0504020202020204" pitchFamily="34" charset="0"/>
                <a:ea typeface="+mn-ea"/>
                <a:cs typeface="+mn-cs"/>
              </a:rPr>
              <a:t>-faceted real estate analytics practice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400">
                <a:solidFill>
                  <a:srgbClr val="292D3D"/>
                </a:solidFill>
                <a:latin typeface="AvenirNext LT Pro Regular" panose="020B0504020202020204" pitchFamily="34" charset="0"/>
              </a:rPr>
              <a:t>b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92D3D"/>
                </a:solidFill>
                <a:effectLst/>
                <a:uLnTx/>
                <a:uFillTx/>
                <a:latin typeface="AvenirNext LT Pro Regular" panose="020B0504020202020204" pitchFamily="34" charset="0"/>
                <a:ea typeface="+mn-ea"/>
                <a:cs typeface="+mn-cs"/>
              </a:rPr>
              <a:t>lend of public/private clients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400">
                <a:solidFill>
                  <a:srgbClr val="292D3D"/>
                </a:solidFill>
                <a:latin typeface="AvenirNext LT Pro Regular" panose="020B0504020202020204" pitchFamily="34" charset="0"/>
              </a:rPr>
              <a:t>socioeconomic and labor market analysis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92D3D"/>
              </a:solidFill>
              <a:effectLst/>
              <a:uLnTx/>
              <a:uFillTx/>
              <a:latin typeface="AvenirNext LT Pro Regular" panose="020B05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400">
                <a:solidFill>
                  <a:srgbClr val="292D3D"/>
                </a:solidFill>
                <a:latin typeface="AvenirNext LT Pro Regular" panose="020B0504020202020204" pitchFamily="34" charset="0"/>
              </a:rPr>
              <a:t>both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92D3D"/>
                </a:solidFill>
                <a:effectLst/>
                <a:uLnTx/>
                <a:uFillTx/>
                <a:latin typeface="AvenirNext LT Pro Regular" panose="020B0504020202020204" pitchFamily="34" charset="0"/>
                <a:ea typeface="+mn-ea"/>
                <a:cs typeface="+mn-cs"/>
              </a:rPr>
              <a:t> local and national presence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US" sz="2400">
                <a:solidFill>
                  <a:srgbClr val="292D3D"/>
                </a:solidFill>
                <a:latin typeface="AvenirNext LT Pro Regular" panose="020B0504020202020204" pitchFamily="34" charset="0"/>
              </a:rPr>
              <a:t>land use &amp; GIS expertise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A1F1C0-6F02-13C1-36B7-936DD21EF4F4}"/>
              </a:ext>
            </a:extLst>
          </p:cNvPr>
          <p:cNvCxnSpPr/>
          <p:nvPr/>
        </p:nvCxnSpPr>
        <p:spPr>
          <a:xfrm>
            <a:off x="10343072" y="77637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DBF6F6F-2775-64E4-6557-D4AA39780A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9" b="532"/>
          <a:stretch/>
        </p:blipFill>
        <p:spPr>
          <a:xfrm>
            <a:off x="4513007" y="1755830"/>
            <a:ext cx="7462684" cy="405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49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23AC07-B78F-5473-B0E6-87EE20C3F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848" y="258926"/>
            <a:ext cx="11757837" cy="829304"/>
          </a:xfrm>
        </p:spPr>
        <p:txBody>
          <a:bodyPr/>
          <a:lstStyle/>
          <a:p>
            <a:r>
              <a:rPr lang="en-US" b="1"/>
              <a:t>Scope of Work: Tasks 1-2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622DE5-096B-0CE6-3021-B69CE644B2E3}"/>
              </a:ext>
            </a:extLst>
          </p:cNvPr>
          <p:cNvSpPr txBox="1"/>
          <p:nvPr/>
        </p:nvSpPr>
        <p:spPr>
          <a:xfrm>
            <a:off x="372433" y="1220927"/>
            <a:ext cx="5954347" cy="441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200"/>
              </a:spcBef>
              <a:spcAft>
                <a:spcPts val="400"/>
              </a:spcAft>
            </a:pPr>
            <a:r>
              <a:rPr lang="en-US" sz="1800" b="1">
                <a:solidFill>
                  <a:srgbClr val="14161E"/>
                </a:solidFill>
                <a:effectLst/>
                <a:latin typeface="Futura"/>
                <a:ea typeface="MS Gothic" panose="020B0609070205080204" pitchFamily="49" charset="-128"/>
                <a:cs typeface="Times New Roman" panose="02020603050405020304" pitchFamily="18" charset="0"/>
              </a:rPr>
              <a:t>Task 1: Project Initiation &amp; </a:t>
            </a:r>
            <a:r>
              <a:rPr lang="en-US" b="1">
                <a:solidFill>
                  <a:srgbClr val="1E202C"/>
                </a:solidFill>
                <a:latin typeface="Futura" panose="02020800000000000000" pitchFamily="18" charset="0"/>
              </a:rPr>
              <a:t>Background</a:t>
            </a:r>
            <a:r>
              <a:rPr lang="en-US" sz="1800" b="1">
                <a:solidFill>
                  <a:srgbClr val="14161E"/>
                </a:solidFill>
                <a:effectLst/>
                <a:latin typeface="Futura"/>
                <a:ea typeface="MS Gothic" panose="020B0609070205080204" pitchFamily="49" charset="-128"/>
                <a:cs typeface="Times New Roman" panose="02020603050405020304" pitchFamily="18" charset="0"/>
              </a:rPr>
              <a:t> Research</a:t>
            </a:r>
          </a:p>
          <a:p>
            <a:pPr marL="228600" indent="-228600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AvenirNext LT Pro Regular" panose="020B0504020202020204" pitchFamily="34" charset="0"/>
                <a:cs typeface="Times New Roman" panose="02020603050405020304" pitchFamily="18" charset="0"/>
              </a:rPr>
              <a:t>identify stakeholders, contacts </a:t>
            </a:r>
          </a:p>
          <a:p>
            <a:pPr marL="228600" indent="-228600">
              <a:lnSpc>
                <a:spcPct val="9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AvenirNext LT Pro Regular" panose="020B0504020202020204" pitchFamily="34" charset="0"/>
                <a:cs typeface="Times New Roman" panose="02020603050405020304" pitchFamily="18" charset="0"/>
              </a:rPr>
              <a:t>collaboratively identify resources</a:t>
            </a:r>
          </a:p>
          <a:p>
            <a:pPr marL="228600" indent="-228600">
              <a:lnSpc>
                <a:spcPct val="9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AvenirNext LT Pro Regular" panose="020B0504020202020204" pitchFamily="34" charset="0"/>
                <a:cs typeface="Times New Roman" panose="02020603050405020304" pitchFamily="18" charset="0"/>
              </a:rPr>
              <a:t>discuss underlying trends and opportunities</a:t>
            </a:r>
          </a:p>
          <a:p>
            <a:pPr marL="228600" indent="-228600">
              <a:lnSpc>
                <a:spcPct val="9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AvenirNext LT Pro Regular" panose="020B0504020202020204" pitchFamily="34" charset="0"/>
                <a:cs typeface="Times New Roman" panose="02020603050405020304" pitchFamily="18" charset="0"/>
              </a:rPr>
              <a:t>project work plan</a:t>
            </a:r>
          </a:p>
          <a:p>
            <a:pPr marL="228600" indent="-228600">
              <a:lnSpc>
                <a:spcPct val="9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AvenirNext LT Pro Regular" panose="020B0504020202020204" pitchFamily="34" charset="0"/>
                <a:cs typeface="Times New Roman" panose="02020603050405020304" pitchFamily="18" charset="0"/>
              </a:rPr>
              <a:t>collection of permitting and GIS data from the city and Borough</a:t>
            </a:r>
          </a:p>
          <a:p>
            <a:pPr marL="228600" indent="-228600">
              <a:lnSpc>
                <a:spcPct val="9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AvenirNext LT Pro Regular" panose="020B0504020202020204" pitchFamily="34" charset="0"/>
                <a:cs typeface="Times New Roman" panose="02020603050405020304" pitchFamily="18" charset="0"/>
              </a:rPr>
              <a:t>review of planning documents</a:t>
            </a:r>
          </a:p>
          <a:p>
            <a:pPr marL="228600" indent="-228600">
              <a:lnSpc>
                <a:spcPct val="9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AvenirNext LT Pro Regular" panose="020B05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zoning </a:t>
            </a:r>
            <a:r>
              <a:rPr lang="en-US">
                <a:latin typeface="AvenirNext LT Pro Regular" panose="020B05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</a:t>
            </a:r>
            <a:r>
              <a:rPr lang="en-US" sz="1800">
                <a:effectLst/>
                <a:latin typeface="AvenirNext LT Pro Regular" panose="020B05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rdinance and development </a:t>
            </a:r>
            <a:r>
              <a:rPr lang="en-US">
                <a:latin typeface="AvenirNext LT Pro Regular" panose="020B05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1800">
                <a:effectLst/>
                <a:latin typeface="AvenirNext LT Pro Regular" panose="020B05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odes</a:t>
            </a:r>
          </a:p>
          <a:p>
            <a:pPr marL="228600" indent="-22860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1050">
              <a:latin typeface="AvenirNext LT Pro Regular" panose="020B05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8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b="1">
                <a:solidFill>
                  <a:srgbClr val="14161E"/>
                </a:solidFill>
                <a:latin typeface="Futura"/>
                <a:ea typeface="MS Gothic" panose="020B0609070205080204" pitchFamily="49" charset="-128"/>
                <a:cs typeface="Times New Roman" panose="02020603050405020304" pitchFamily="18" charset="0"/>
              </a:rPr>
              <a:t>Task 2: </a:t>
            </a:r>
            <a:r>
              <a:rPr lang="en-US" sz="1800" b="1" i="0" u="none" strike="noStrike" baseline="0">
                <a:solidFill>
                  <a:srgbClr val="1E202C"/>
                </a:solidFill>
                <a:latin typeface="Futura" panose="02020800000000000000" pitchFamily="18" charset="0"/>
              </a:rPr>
              <a:t>Housing &amp; Socioeconomic Assessment</a:t>
            </a:r>
            <a:endParaRPr lang="en-US" b="1">
              <a:solidFill>
                <a:srgbClr val="14161E"/>
              </a:solidFill>
              <a:latin typeface="Futura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AvenirNext LT Pro Regular" panose="020B0504020202020204" pitchFamily="34" charset="0"/>
                <a:cs typeface="Times New Roman" panose="02020603050405020304" pitchFamily="18" charset="0"/>
              </a:rPr>
              <a:t>demographic analysis</a:t>
            </a:r>
          </a:p>
          <a:p>
            <a:pPr marL="285750" indent="-28575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AvenirNext LT Pro Regular" panose="020B0504020202020204" pitchFamily="34" charset="0"/>
                <a:cs typeface="Times New Roman" panose="02020603050405020304" pitchFamily="18" charset="0"/>
              </a:rPr>
              <a:t>industry and workforce analysis</a:t>
            </a:r>
          </a:p>
          <a:p>
            <a:pPr marL="285750" indent="-28575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AvenirNext LT Pro Regular" panose="020B0504020202020204" pitchFamily="34" charset="0"/>
                <a:cs typeface="Times New Roman" panose="02020603050405020304" pitchFamily="18" charset="0"/>
              </a:rPr>
              <a:t>existing housing stock &amp; supply</a:t>
            </a:r>
          </a:p>
          <a:p>
            <a:pPr marL="285750" indent="-28575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AvenirNext LT Pro Regular" panose="020B0504020202020204" pitchFamily="34" charset="0"/>
                <a:cs typeface="Times New Roman" panose="02020603050405020304" pitchFamily="18" charset="0"/>
              </a:rPr>
              <a:t>affordability and access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0F61F828-2514-5F91-CE5E-5FE99CFA67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8"/>
          <a:stretch/>
        </p:blipFill>
        <p:spPr bwMode="auto">
          <a:xfrm>
            <a:off x="6529140" y="1255494"/>
            <a:ext cx="5532545" cy="36016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E74D76-D5DE-C220-7EB3-F8EF5A699742}"/>
              </a:ext>
            </a:extLst>
          </p:cNvPr>
          <p:cNvSpPr txBox="1"/>
          <p:nvPr/>
        </p:nvSpPr>
        <p:spPr>
          <a:xfrm>
            <a:off x="6529140" y="4909009"/>
            <a:ext cx="504830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>
                <a:latin typeface="AvenirNext LT Pro Regular" panose="020B0504020202020204" pitchFamily="34" charset="0"/>
              </a:rPr>
              <a:t>Ketchikan, AK (via tripsavvy.com)</a:t>
            </a:r>
          </a:p>
        </p:txBody>
      </p:sp>
    </p:spTree>
    <p:extLst>
      <p:ext uri="{BB962C8B-B14F-4D97-AF65-F5344CB8AC3E}">
        <p14:creationId xmlns:p14="http://schemas.microsoft.com/office/powerpoint/2010/main" val="2755862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5F969-5C48-552E-9120-38125EF88463}"/>
              </a:ext>
            </a:extLst>
          </p:cNvPr>
          <p:cNvSpPr txBox="1">
            <a:spLocks/>
          </p:cNvSpPr>
          <p:nvPr/>
        </p:nvSpPr>
        <p:spPr>
          <a:xfrm>
            <a:off x="7545021" y="521110"/>
            <a:ext cx="4458702" cy="14650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Scope of Work: Tasks 3-4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5CEEC-D04C-098B-B038-1CAEE0126B67}"/>
              </a:ext>
            </a:extLst>
          </p:cNvPr>
          <p:cNvSpPr txBox="1">
            <a:spLocks/>
          </p:cNvSpPr>
          <p:nvPr/>
        </p:nvSpPr>
        <p:spPr>
          <a:xfrm>
            <a:off x="7619314" y="1779912"/>
            <a:ext cx="4199062" cy="2005861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en-US" sz="1800" b="1">
                <a:solidFill>
                  <a:srgbClr val="14161E"/>
                </a:solidFill>
                <a:latin typeface="Futura"/>
                <a:ea typeface="MS Gothic" panose="020B0609070205080204" pitchFamily="49" charset="-128"/>
                <a:cs typeface="Times New Roman" panose="02020603050405020304" pitchFamily="18" charset="0"/>
              </a:rPr>
              <a:t>Task 3: Community Contextual &amp; Topographical Assessment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1800">
                <a:latin typeface="AvenirNext LT Pro Regular" panose="020B0504020202020204" pitchFamily="34" charset="0"/>
                <a:cs typeface="Times New Roman" panose="02020603050405020304" pitchFamily="18" charset="0"/>
              </a:rPr>
              <a:t>planned developments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1800">
                <a:latin typeface="AvenirNext LT Pro Regular" panose="020B0504020202020204" pitchFamily="34" charset="0"/>
                <a:cs typeface="Times New Roman" panose="02020603050405020304" pitchFamily="18" charset="0"/>
              </a:rPr>
              <a:t>updated GIS analytics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1800">
                <a:latin typeface="AvenirNext LT Pro Regular" panose="020B0504020202020204" pitchFamily="34" charset="0"/>
                <a:cs typeface="Times New Roman" panose="02020603050405020304" pitchFamily="18" charset="0"/>
              </a:rPr>
              <a:t>drive-thru tour and site-review (Fawn Mountain property, etc.)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en-US" sz="1800">
              <a:latin typeface="AvenirNext LT Pro Regular" panose="020B05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DEE87A-DD52-411A-9EE1-501D90B2B0D8}"/>
              </a:ext>
            </a:extLst>
          </p:cNvPr>
          <p:cNvSpPr txBox="1"/>
          <p:nvPr/>
        </p:nvSpPr>
        <p:spPr>
          <a:xfrm>
            <a:off x="7619313" y="3785773"/>
            <a:ext cx="4310117" cy="1318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8000"/>
              </a:lnSpc>
              <a:spcBef>
                <a:spcPts val="400"/>
              </a:spcBef>
              <a:spcAft>
                <a:spcPts val="400"/>
              </a:spcAft>
              <a:defRPr/>
            </a:pPr>
            <a:r>
              <a:rPr lang="en-US" sz="1800" b="1">
                <a:solidFill>
                  <a:srgbClr val="14161E"/>
                </a:solidFill>
                <a:latin typeface="Futura"/>
                <a:ea typeface="MS Gothic" panose="020B0609070205080204" pitchFamily="49" charset="-128"/>
                <a:cs typeface="Times New Roman" panose="02020603050405020304" pitchFamily="18" charset="0"/>
              </a:rPr>
              <a:t>Task 4: Community Engagement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92D3D"/>
              </a:solidFill>
              <a:effectLst/>
              <a:uLnTx/>
              <a:uFillTx/>
              <a:latin typeface="AvenirNext LT Pro Regular" panose="020B05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228600" indent="-22860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err="1">
                <a:solidFill>
                  <a:srgbClr val="292D3D"/>
                </a:solidFill>
                <a:latin typeface="AvenirNext LT Pro Regular" panose="020B0504020202020204" pitchFamily="34" charset="0"/>
                <a:cs typeface="Times New Roman" panose="02020603050405020304" pitchFamily="18" charset="0"/>
              </a:rPr>
              <a:t>i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D3D"/>
                </a:solidFill>
                <a:effectLst/>
                <a:uLnTx/>
                <a:uFillTx/>
                <a:latin typeface="AvenirNext LT Pro Regular" panose="020B0504020202020204" pitchFamily="34" charset="0"/>
                <a:ea typeface="+mn-ea"/>
                <a:cs typeface="Times New Roman" panose="02020603050405020304" pitchFamily="18" charset="0"/>
              </a:rPr>
              <a:t>n-depth interviews</a:t>
            </a:r>
          </a:p>
          <a:p>
            <a:pPr marL="228600" indent="-22860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rgbClr val="292D3D"/>
                </a:solidFill>
                <a:latin typeface="AvenirNext LT Pro Regular" panose="020B0504020202020204" pitchFamily="34" charset="0"/>
                <a:cs typeface="Times New Roman" panose="02020603050405020304" pitchFamily="18" charset="0"/>
              </a:rPr>
              <a:t>t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292D3D"/>
                </a:solidFill>
                <a:effectLst/>
                <a:uLnTx/>
                <a:uFillTx/>
                <a:latin typeface="AvenirNext LT Pro Regular" panose="020B0504020202020204" pitchFamily="34" charset="0"/>
                <a:ea typeface="+mn-ea"/>
                <a:cs typeface="Times New Roman" panose="02020603050405020304" pitchFamily="18" charset="0"/>
              </a:rPr>
              <a:t>ownhall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D3D"/>
                </a:solidFill>
                <a:effectLst/>
                <a:uLnTx/>
                <a:uFillTx/>
                <a:latin typeface="AvenirNext LT Pro Regular" panose="020B0504020202020204" pitchFamily="34" charset="0"/>
                <a:ea typeface="+mn-ea"/>
                <a:cs typeface="Times New Roman" panose="02020603050405020304" pitchFamily="18" charset="0"/>
              </a:rPr>
              <a:t> meeting</a:t>
            </a:r>
            <a:r>
              <a:rPr lang="en-US">
                <a:solidFill>
                  <a:srgbClr val="292D3D"/>
                </a:solidFill>
                <a:latin typeface="AvenirNext LT Pro Regular" panose="020B0504020202020204" pitchFamily="34" charset="0"/>
                <a:cs typeface="Times New Roman" panose="02020603050405020304" pitchFamily="18" charset="0"/>
              </a:rPr>
              <a:t>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92D3D"/>
              </a:solidFill>
              <a:effectLst/>
              <a:uLnTx/>
              <a:uFillTx/>
              <a:latin typeface="AvenirNext LT Pro Regular" panose="020B05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228600" indent="-22860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D3D"/>
                </a:solidFill>
                <a:effectLst/>
                <a:uLnTx/>
                <a:uFillTx/>
                <a:latin typeface="AvenirNext LT Pro Regular" panose="020B05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community survey</a:t>
            </a:r>
          </a:p>
        </p:txBody>
      </p:sp>
      <p:pic>
        <p:nvPicPr>
          <p:cNvPr id="7" name="Picture 6" descr="A body of water with buildings and mountains in the background&#10;&#10;Description automatically generated">
            <a:extLst>
              <a:ext uri="{FF2B5EF4-FFF2-40B4-BE49-F238E27FC236}">
                <a16:creationId xmlns:a16="http://schemas.microsoft.com/office/drawing/2014/main" id="{41170091-EB9E-9701-C520-47B89301B0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9" r="1"/>
          <a:stretch/>
        </p:blipFill>
        <p:spPr>
          <a:xfrm>
            <a:off x="0" y="0"/>
            <a:ext cx="7197212" cy="59618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38999B-E381-286F-6CCE-B5DD5522893A}"/>
              </a:ext>
            </a:extLst>
          </p:cNvPr>
          <p:cNvSpPr txBox="1"/>
          <p:nvPr/>
        </p:nvSpPr>
        <p:spPr>
          <a:xfrm>
            <a:off x="113842" y="5711981"/>
            <a:ext cx="210591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>
                <a:solidFill>
                  <a:schemeClr val="bg1"/>
                </a:solidFill>
                <a:latin typeface="AvenirNext LT Pro Regular" panose="020B0504020202020204" pitchFamily="34" charset="0"/>
              </a:rPr>
              <a:t>PC On-Site visit, October 2023</a:t>
            </a:r>
          </a:p>
        </p:txBody>
      </p:sp>
    </p:spTree>
    <p:extLst>
      <p:ext uri="{BB962C8B-B14F-4D97-AF65-F5344CB8AC3E}">
        <p14:creationId xmlns:p14="http://schemas.microsoft.com/office/powerpoint/2010/main" val="1410956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erson walking on a dirt path in the woods&#10;&#10;Description automatically generated">
            <a:extLst>
              <a:ext uri="{FF2B5EF4-FFF2-40B4-BE49-F238E27FC236}">
                <a16:creationId xmlns:a16="http://schemas.microsoft.com/office/drawing/2014/main" id="{70BA30CA-7AF8-99BA-BDE5-BE1BCBC66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2" b="13705"/>
          <a:stretch/>
        </p:blipFill>
        <p:spPr>
          <a:xfrm>
            <a:off x="365336" y="3703454"/>
            <a:ext cx="3916601" cy="2144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21" descr="A forest with rocks and trees&#10;&#10;Description automatically generated">
            <a:extLst>
              <a:ext uri="{FF2B5EF4-FFF2-40B4-BE49-F238E27FC236}">
                <a16:creationId xmlns:a16="http://schemas.microsoft.com/office/drawing/2014/main" id="{F7DB2BEA-E1B9-14C6-6AB4-D7909CFF95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814" y="2258146"/>
            <a:ext cx="3598513" cy="26988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 descr="A dirt road with a fence and a construction site&#10;&#10;Description automatically generated with medium confidence">
            <a:extLst>
              <a:ext uri="{FF2B5EF4-FFF2-40B4-BE49-F238E27FC236}">
                <a16:creationId xmlns:a16="http://schemas.microsoft.com/office/drawing/2014/main" id="{A475EF01-ECD1-0830-5003-CECFC6511C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0"/>
          <a:stretch/>
        </p:blipFill>
        <p:spPr>
          <a:xfrm>
            <a:off x="6715900" y="336597"/>
            <a:ext cx="3929390" cy="26988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 descr="Two men standing in a forest&#10;&#10;Description automatically generated">
            <a:extLst>
              <a:ext uri="{FF2B5EF4-FFF2-40B4-BE49-F238E27FC236}">
                <a16:creationId xmlns:a16="http://schemas.microsoft.com/office/drawing/2014/main" id="{393BD8C7-7FA1-949F-3F54-920DF5D5F4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892" y="2910180"/>
            <a:ext cx="3916600" cy="2937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053545-BF4E-C0F6-FD60-1BB2DFE1715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581"/>
          <a:stretch/>
        </p:blipFill>
        <p:spPr>
          <a:xfrm>
            <a:off x="1" y="319087"/>
            <a:ext cx="4743449" cy="9763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410D7A-DA78-DDC5-1873-EBF83E702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336" y="319087"/>
            <a:ext cx="11286783" cy="880448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Site Review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6B8D9A-74C9-2E4E-CF79-4BEA2AD4B767}"/>
              </a:ext>
            </a:extLst>
          </p:cNvPr>
          <p:cNvSpPr txBox="1"/>
          <p:nvPr/>
        </p:nvSpPr>
        <p:spPr>
          <a:xfrm>
            <a:off x="10751711" y="2342254"/>
            <a:ext cx="144028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i="1">
                <a:latin typeface="AvenirNext LT Pro Regular" panose="020B0504020202020204" pitchFamily="34" charset="0"/>
              </a:rPr>
              <a:t>PC On-Site visit, October 2023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0356B8-8970-7855-A39F-8A12DBCA9040}"/>
              </a:ext>
            </a:extLst>
          </p:cNvPr>
          <p:cNvSpPr txBox="1"/>
          <p:nvPr/>
        </p:nvSpPr>
        <p:spPr>
          <a:xfrm>
            <a:off x="365336" y="1427338"/>
            <a:ext cx="3252642" cy="2144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400">
                <a:latin typeface="AvenirNext LT Pro Regular" panose="020B0504020202020204" pitchFamily="34" charset="0"/>
                <a:cs typeface="Times New Roman" panose="02020603050405020304" pitchFamily="18" charset="0"/>
              </a:rPr>
              <a:t>Properties viewed for Feasibility Analysis: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800">
                <a:latin typeface="Avenir Next LT Pro" panose="020B0504020202020204" pitchFamily="34" charset="0"/>
                <a:cs typeface="Times New Roman" panose="02020603050405020304" pitchFamily="18" charset="0"/>
              </a:rPr>
              <a:t>Fawn Mountain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Avenir Next LT Pro" panose="020B0504020202020204" pitchFamily="34" charset="0"/>
              </a:rPr>
              <a:t>Revilla Road (Ward Cove)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Avenir Next LT Pro" panose="020B0504020202020204" pitchFamily="34" charset="0"/>
              </a:rPr>
              <a:t>Old Dairy Road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Avenir Next LT Pro" panose="020B0504020202020204" pitchFamily="34" charset="0"/>
              </a:rPr>
              <a:t>17/18 mile</a:t>
            </a:r>
            <a:endParaRPr lang="en-US" sz="1800">
              <a:latin typeface="Avenir Next LT Pro" panose="020B05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227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2E4CB885-5447-4FBC-13E8-7449C4C410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81"/>
          <a:stretch/>
        </p:blipFill>
        <p:spPr>
          <a:xfrm>
            <a:off x="0" y="319087"/>
            <a:ext cx="9173498" cy="9763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EF6B4E-8B62-6C57-4ABE-7AEF1F593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224951"/>
            <a:ext cx="10515600" cy="9588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b="1">
                <a:solidFill>
                  <a:schemeClr val="bg1"/>
                </a:solidFill>
                <a:latin typeface="Futura"/>
              </a:rPr>
              <a:t>Community Survey 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42245-F5BF-691F-2517-9C454ED4A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435" y="1450301"/>
            <a:ext cx="5591175" cy="2139260"/>
          </a:xfrm>
        </p:spPr>
        <p:txBody>
          <a:bodyPr>
            <a:normAutofit/>
          </a:bodyPr>
          <a:lstStyle/>
          <a:p>
            <a:r>
              <a:rPr lang="en-US" sz="2200">
                <a:latin typeface="AvenirNext LT Pro Regular" panose="020B0504020202020204" pitchFamily="34" charset="0"/>
              </a:rPr>
              <a:t>Via </a:t>
            </a:r>
            <a:r>
              <a:rPr lang="en-US" sz="2200" err="1">
                <a:latin typeface="AvenirNext LT Pro Regular" panose="020B0504020202020204" pitchFamily="34" charset="0"/>
              </a:rPr>
              <a:t>SurveyLegend</a:t>
            </a:r>
            <a:endParaRPr lang="en-US" sz="2200">
              <a:latin typeface="AvenirNext LT Pro Regular" panose="020B0504020202020204" pitchFamily="34" charset="0"/>
            </a:endParaRPr>
          </a:p>
          <a:p>
            <a:r>
              <a:rPr lang="en-US" sz="2200">
                <a:latin typeface="AvenirNext LT Pro Regular" panose="020B0504020202020204" pitchFamily="34" charset="0"/>
              </a:rPr>
              <a:t>Multimodal marketing: Facebook, LinkedIn, local news outlets</a:t>
            </a:r>
          </a:p>
          <a:p>
            <a:r>
              <a:rPr lang="en-US" sz="2200">
                <a:latin typeface="AvenirNext LT Pro Regular" panose="020B0504020202020204" pitchFamily="34" charset="0"/>
              </a:rPr>
              <a:t>Utilities mailers? Posted flyers?</a:t>
            </a:r>
          </a:p>
          <a:p>
            <a:r>
              <a:rPr lang="en-US" sz="2200">
                <a:latin typeface="AvenirNext LT Pro Regular" panose="020B0504020202020204" pitchFamily="34" charset="0"/>
              </a:rPr>
              <a:t>Recent response rates: </a:t>
            </a:r>
          </a:p>
          <a:p>
            <a:endParaRPr lang="en-US" sz="2200">
              <a:latin typeface="AvenirNext LT Pro Regular" panose="020B05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8955732-31F5-030E-D9B0-07384D181900}"/>
              </a:ext>
            </a:extLst>
          </p:cNvPr>
          <p:cNvSpPr txBox="1"/>
          <p:nvPr/>
        </p:nvSpPr>
        <p:spPr>
          <a:xfrm>
            <a:off x="617510" y="3429000"/>
            <a:ext cx="6524625" cy="2144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Housing Needs Market Study Survey for the City of Montrose Colorado: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1,236 responses | 4.3% response rate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Comprehensive Economic Development Strategic Plan Community Survey for the Confederated Tribes of Umatilla Indian Reservation (CTUIR):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155 responses | 5.3% response rate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Community Strategic Plan Survey for the City of Lewiston Idaho: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1,520 responses | 4.5% response rate.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A1DA2E9-A4CB-4B1F-6F4C-6A3827D1B4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3"/>
          <a:stretch/>
        </p:blipFill>
        <p:spPr>
          <a:xfrm>
            <a:off x="7245599" y="1380073"/>
            <a:ext cx="3997010" cy="3207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BA5320F-EB7E-F95A-80C8-7537AB9281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-1"/>
          <a:stretch/>
        </p:blipFill>
        <p:spPr>
          <a:xfrm>
            <a:off x="8312178" y="4306969"/>
            <a:ext cx="3705224" cy="14863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0176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8D3C92-1216-7A82-B061-2049E8E607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81"/>
          <a:stretch/>
        </p:blipFill>
        <p:spPr>
          <a:xfrm>
            <a:off x="0" y="319087"/>
            <a:ext cx="7285703" cy="9763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410D7A-DA78-DDC5-1873-EBF83E702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70" y="277300"/>
            <a:ext cx="11264920" cy="902571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In-Depth Interviews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DF8EB-A0D3-A603-0429-208BE09E1DB8}"/>
              </a:ext>
            </a:extLst>
          </p:cNvPr>
          <p:cNvSpPr txBox="1">
            <a:spLocks/>
          </p:cNvSpPr>
          <p:nvPr/>
        </p:nvSpPr>
        <p:spPr>
          <a:xfrm>
            <a:off x="398435" y="1450301"/>
            <a:ext cx="5591175" cy="21392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00">
              <a:latin typeface="AvenirNext LT Pro Regular" panose="020B0504020202020204" pitchFamily="34" charset="0"/>
            </a:endParaRPr>
          </a:p>
          <a:p>
            <a:endParaRPr lang="en-US" sz="2200">
              <a:latin typeface="AvenirNext LT Pro Regular" panose="020B05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37E13C-45F5-1864-AAE2-29E2DC792B21}"/>
              </a:ext>
            </a:extLst>
          </p:cNvPr>
          <p:cNvSpPr txBox="1"/>
          <p:nvPr/>
        </p:nvSpPr>
        <p:spPr>
          <a:xfrm>
            <a:off x="398435" y="1386127"/>
            <a:ext cx="1126491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venir Next LT Pro" panose="020B0504020202020204" pitchFamily="34" charset="0"/>
              </a:rPr>
              <a:t>Michelle O'Brien - </a:t>
            </a:r>
            <a:r>
              <a:rPr lang="en-US" sz="2400" i="1">
                <a:latin typeface="Avenir Next LT Pro" panose="020B0504020202020204" pitchFamily="34" charset="0"/>
              </a:rPr>
              <a:t>Chamber of Commerce Executive Director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venir Next LT Pro" panose="020B0504020202020204" pitchFamily="34" charset="0"/>
              </a:rPr>
              <a:t>Deborah Hayden - </a:t>
            </a:r>
            <a:r>
              <a:rPr lang="en-US" sz="2400" i="1">
                <a:latin typeface="Avenir Next LT Pro" panose="020B0504020202020204" pitchFamily="34" charset="0"/>
              </a:rPr>
              <a:t>Grow Ketchikan Executive Director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venir Next LT Pro" panose="020B0504020202020204" pitchFamily="34" charset="0"/>
              </a:rPr>
              <a:t>Mary Wanzer - </a:t>
            </a:r>
            <a:r>
              <a:rPr lang="en-US" sz="2400" i="1">
                <a:latin typeface="Avenir Next LT Pro" panose="020B0504020202020204" pitchFamily="34" charset="0"/>
              </a:rPr>
              <a:t>Coastal Keller Williams Realty, Alaska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venir Next LT Pro" panose="020B0504020202020204" pitchFamily="34" charset="0"/>
              </a:rPr>
              <a:t>Ruben Duran - </a:t>
            </a:r>
            <a:r>
              <a:rPr lang="en-US" sz="2400" i="1">
                <a:latin typeface="Avenir Next LT Pro" panose="020B0504020202020204" pitchFamily="34" charset="0"/>
              </a:rPr>
              <a:t>Ketchikan Gateway Borough 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venir Next LT Pro" panose="020B0504020202020204" pitchFamily="34" charset="0"/>
              </a:rPr>
              <a:t>Bess Clark </a:t>
            </a:r>
            <a:r>
              <a:rPr lang="en-US" sz="2400" i="1">
                <a:latin typeface="Avenir Next LT Pro" panose="020B0504020202020204" pitchFamily="34" charset="0"/>
              </a:rPr>
              <a:t>- Community Connections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venir Next LT Pro" panose="020B0504020202020204" pitchFamily="34" charset="0"/>
              </a:rPr>
              <a:t>Richard Harney -  </a:t>
            </a:r>
            <a:r>
              <a:rPr lang="en-US" sz="2400" i="1">
                <a:latin typeface="Avenir Next LT Pro" panose="020B0504020202020204" pitchFamily="34" charset="0"/>
              </a:rPr>
              <a:t>Ketchikan Indian Community Tribal Planner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venir Next LT Pro" panose="020B0504020202020204" pitchFamily="34" charset="0"/>
              </a:rPr>
              <a:t>Ty Rettke </a:t>
            </a:r>
            <a:r>
              <a:rPr lang="en-US" sz="2400" i="1">
                <a:latin typeface="Avenir Next LT Pro" panose="020B0504020202020204" pitchFamily="34" charset="0"/>
              </a:rPr>
              <a:t>- PATH Shelter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venir Next LT Pro" panose="020B0504020202020204" pitchFamily="34" charset="0"/>
              </a:rPr>
              <a:t>Lacey Simpson </a:t>
            </a:r>
            <a:r>
              <a:rPr lang="en-US" sz="2400" i="1">
                <a:latin typeface="Avenir Next LT Pro" panose="020B0504020202020204" pitchFamily="34" charset="0"/>
              </a:rPr>
              <a:t>– Ketchikan Assistant City 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venir Next LT Pro" panose="020B0504020202020204" pitchFamily="34" charset="0"/>
              </a:rPr>
              <a:t>Priscilla Schulte </a:t>
            </a:r>
            <a:r>
              <a:rPr lang="en-US" sz="2400" i="1">
                <a:latin typeface="Avenir Next LT Pro" panose="020B0504020202020204" pitchFamily="34" charset="0"/>
              </a:rPr>
              <a:t>- University of Alaska Southeast Campus Director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venir Next LT Pro" panose="020B0504020202020204" pitchFamily="34" charset="0"/>
              </a:rPr>
              <a:t>Kate </a:t>
            </a:r>
            <a:r>
              <a:rPr lang="en-US" sz="2400" err="1">
                <a:latin typeface="Avenir Next LT Pro" panose="020B0504020202020204" pitchFamily="34" charset="0"/>
              </a:rPr>
              <a:t>Govaars</a:t>
            </a:r>
            <a:r>
              <a:rPr lang="en-US" sz="2400">
                <a:latin typeface="Avenir Next LT Pro" panose="020B0504020202020204" pitchFamily="34" charset="0"/>
              </a:rPr>
              <a:t> - </a:t>
            </a:r>
            <a:r>
              <a:rPr lang="en-US" sz="2400" i="1">
                <a:latin typeface="Avenir Next LT Pro" panose="020B0504020202020204" pitchFamily="34" charset="0"/>
              </a:rPr>
              <a:t>PeaceHealth Medical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venir Next LT Pro" panose="020B0504020202020204" pitchFamily="34" charset="0"/>
              </a:rPr>
              <a:t>Michael Medford </a:t>
            </a:r>
            <a:r>
              <a:rPr lang="en-US" sz="2400" i="1">
                <a:latin typeface="Avenir Next LT Pro" panose="020B0504020202020204" pitchFamily="34" charset="0"/>
              </a:rPr>
              <a:t>- First Bank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venir Next LT Pro" panose="020B0504020202020204" pitchFamily="34" charset="0"/>
              </a:rPr>
              <a:t>Bill </a:t>
            </a:r>
            <a:r>
              <a:rPr lang="en-US" sz="2400" err="1">
                <a:latin typeface="Avenir Next LT Pro" panose="020B0504020202020204" pitchFamily="34" charset="0"/>
              </a:rPr>
              <a:t>Rotecki</a:t>
            </a:r>
            <a:r>
              <a:rPr lang="en-US" sz="2400">
                <a:latin typeface="Avenir Next LT Pro" panose="020B0504020202020204" pitchFamily="34" charset="0"/>
              </a:rPr>
              <a:t> </a:t>
            </a:r>
            <a:r>
              <a:rPr lang="en-US" sz="2400" i="1">
                <a:latin typeface="Avenir Next LT Pro" panose="020B0504020202020204" pitchFamily="34" charset="0"/>
              </a:rPr>
              <a:t>- Rainforest Construction</a:t>
            </a:r>
          </a:p>
        </p:txBody>
      </p:sp>
    </p:spTree>
    <p:extLst>
      <p:ext uri="{BB962C8B-B14F-4D97-AF65-F5344CB8AC3E}">
        <p14:creationId xmlns:p14="http://schemas.microsoft.com/office/powerpoint/2010/main" val="108637837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92FCF-85D9-6B2E-A1E1-6AC78223DBDA}"/>
              </a:ext>
            </a:extLst>
          </p:cNvPr>
          <p:cNvSpPr txBox="1">
            <a:spLocks/>
          </p:cNvSpPr>
          <p:nvPr/>
        </p:nvSpPr>
        <p:spPr>
          <a:xfrm>
            <a:off x="296371" y="230781"/>
            <a:ext cx="9937856" cy="8489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Scope of Work: Tasks 5-7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422BA1-5C6A-91D0-5F11-4F3276E3E48A}"/>
              </a:ext>
            </a:extLst>
          </p:cNvPr>
          <p:cNvSpPr txBox="1"/>
          <p:nvPr/>
        </p:nvSpPr>
        <p:spPr>
          <a:xfrm>
            <a:off x="394889" y="4324376"/>
            <a:ext cx="7895304" cy="1414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8000"/>
              </a:lnSpc>
              <a:spcBef>
                <a:spcPts val="400"/>
              </a:spcBef>
            </a:pPr>
            <a:r>
              <a:rPr lang="en-US" sz="1600" b="1">
                <a:solidFill>
                  <a:srgbClr val="14161E"/>
                </a:solidFill>
                <a:latin typeface="Futura"/>
                <a:ea typeface="MS Gothic" panose="020B0609070205080204" pitchFamily="49" charset="-128"/>
                <a:cs typeface="Times New Roman" panose="02020603050405020304" pitchFamily="18" charset="0"/>
              </a:rPr>
              <a:t>Task 7: Final Deliverables &amp; Presentation</a:t>
            </a:r>
          </a:p>
          <a:p>
            <a:pPr marL="285750" indent="-285750">
              <a:lnSpc>
                <a:spcPct val="108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292D3D"/>
                </a:solidFill>
                <a:latin typeface="AvenirNext LT Pro Regular" panose="020B0504020202020204" pitchFamily="34" charset="0"/>
                <a:ea typeface="AvenirNext LT Pro Regular" panose="020B0504020202020204" pitchFamily="34" charset="0"/>
                <a:cs typeface="AvenirNext LT Pro Regular" panose="020B0504020202020204" pitchFamily="34" charset="0"/>
              </a:rPr>
              <a:t>final </a:t>
            </a:r>
            <a:r>
              <a:rPr lang="en-US" sz="1600">
                <a:solidFill>
                  <a:srgbClr val="292D3D"/>
                </a:solidFill>
                <a:latin typeface="AvenirNext LT Pro Regular" panose="020B0504020202020204" pitchFamily="34" charset="0"/>
              </a:rPr>
              <a:t>feedback integration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>
                <a:solidFill>
                  <a:srgbClr val="292D3D"/>
                </a:solidFill>
                <a:latin typeface="AvenirNext LT Pro Regular" panose="020B0504020202020204" pitchFamily="34" charset="0"/>
              </a:rPr>
              <a:t>final reports (updated 2019  CHAP, 2010 Ketchikan Economic Indicators, and new Economic and Housing Market Indicators and Forecast Reports)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>
                <a:solidFill>
                  <a:srgbClr val="292D3D"/>
                </a:solidFill>
                <a:latin typeface="AvenirNext LT Pro Regular" panose="020B0504020202020204" pitchFamily="34" charset="0"/>
              </a:rPr>
              <a:t>presentations to Ketchikan borough/city leadership and Chamber of Commerce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292D3D"/>
              </a:solidFill>
              <a:effectLst/>
              <a:uLnTx/>
              <a:uFillTx/>
              <a:latin typeface="AvenirNext LT Pro Regular" panose="020B0504020202020204" pitchFamily="34" charset="0"/>
              <a:ea typeface="AvenirNext LT Pro Regular" panose="020B0504020202020204" pitchFamily="34" charset="0"/>
              <a:cs typeface="AvenirNext LT Pro Regular" panose="020B05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274B60-ABDA-32DA-3312-D9B37820F459}"/>
              </a:ext>
            </a:extLst>
          </p:cNvPr>
          <p:cNvSpPr txBox="1">
            <a:spLocks/>
          </p:cNvSpPr>
          <p:nvPr/>
        </p:nvSpPr>
        <p:spPr>
          <a:xfrm>
            <a:off x="-28575" y="926327"/>
            <a:ext cx="7989024" cy="2713681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8000"/>
              </a:lnSpc>
              <a:buNone/>
            </a:pPr>
            <a:r>
              <a:rPr lang="en-US" sz="1600" b="1">
                <a:solidFill>
                  <a:srgbClr val="14161E"/>
                </a:solidFill>
                <a:latin typeface="Futura"/>
                <a:ea typeface="MS Gothic" panose="020B0609070205080204" pitchFamily="49" charset="-128"/>
                <a:cs typeface="Times New Roman" panose="02020603050405020304" pitchFamily="18" charset="0"/>
              </a:rPr>
              <a:t>Task 5: Gap &amp; Barriers Assessment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latin typeface="AvenirNext LT Pro Regular" panose="020B0504020202020204" pitchFamily="34" charset="0"/>
                <a:cs typeface="Times New Roman" panose="02020603050405020304" pitchFamily="18" charset="0"/>
              </a:rPr>
              <a:t>summary of findings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latin typeface="AvenirNext LT Pro Regular" panose="020B0504020202020204" pitchFamily="34" charset="0"/>
                <a:cs typeface="Times New Roman" panose="02020603050405020304" pitchFamily="18" charset="0"/>
              </a:rPr>
              <a:t>economic gaps between supply and demand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latin typeface="AvenirNext LT Pro Regular" panose="020B0504020202020204" pitchFamily="34" charset="0"/>
                <a:cs typeface="Times New Roman" panose="02020603050405020304" pitchFamily="18" charset="0"/>
              </a:rPr>
              <a:t>housing demand forecast (1-year, 5-years, and 20-years)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effectLst/>
                <a:latin typeface="AvenirNext LT Pro Regular" panose="020B05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best practices from similar communities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latin typeface="AvenirNext LT Pro Regular" panose="020B0504020202020204" pitchFamily="34" charset="0"/>
                <a:cs typeface="Times New Roman" panose="02020603050405020304" pitchFamily="18" charset="0"/>
              </a:rPr>
              <a:t>suggested modifications for housing developments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latin typeface="AvenirNext LT Pro Regular" panose="020B0504020202020204" pitchFamily="34" charset="0"/>
                <a:cs typeface="Times New Roman" panose="02020603050405020304" pitchFamily="18" charset="0"/>
              </a:rPr>
              <a:t>policy and zoning alterations recommendations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latin typeface="AvenirNext LT Pro Regular" panose="020B0504020202020204" pitchFamily="34" charset="0"/>
                <a:cs typeface="Times New Roman" panose="02020603050405020304" pitchFamily="18" charset="0"/>
              </a:rPr>
              <a:t>recommended strategies for increasing housing affordability and choices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latin typeface="AvenirNext LT Pro Regular" panose="020B0504020202020204" pitchFamily="34" charset="0"/>
                <a:cs typeface="Times New Roman" panose="02020603050405020304" pitchFamily="18" charset="0"/>
              </a:rPr>
              <a:t>identification of funding sources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600">
              <a:latin typeface="AvenirNext LT Pro Regular" panose="020B05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erson standing in front of 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7C6D444D-59E0-1EDA-67A2-D8033F8ACE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" r="11639" b="-574"/>
          <a:stretch/>
        </p:blipFill>
        <p:spPr>
          <a:xfrm>
            <a:off x="8377557" y="3995"/>
            <a:ext cx="3802722" cy="6006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16517C-9B9F-376A-E7AD-BFDF2BB2B77E}"/>
              </a:ext>
            </a:extLst>
          </p:cNvPr>
          <p:cNvSpPr txBox="1"/>
          <p:nvPr/>
        </p:nvSpPr>
        <p:spPr>
          <a:xfrm>
            <a:off x="8415984" y="42261"/>
            <a:ext cx="202145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i="1">
                <a:solidFill>
                  <a:schemeClr val="bg1"/>
                </a:solidFill>
                <a:latin typeface="AvenirNext LT Pro Regular" panose="020B0504020202020204" pitchFamily="34" charset="0"/>
              </a:rPr>
              <a:t>Example Presentation by PC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D0D0A3-C455-2515-5B65-844C4D918A37}"/>
              </a:ext>
            </a:extLst>
          </p:cNvPr>
          <p:cNvSpPr txBox="1"/>
          <p:nvPr/>
        </p:nvSpPr>
        <p:spPr>
          <a:xfrm>
            <a:off x="394889" y="3287135"/>
            <a:ext cx="7726114" cy="924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8000"/>
              </a:lnSpc>
              <a:spcBef>
                <a:spcPts val="400"/>
              </a:spcBef>
            </a:pPr>
            <a:r>
              <a:rPr lang="en-US" sz="1600" b="1">
                <a:solidFill>
                  <a:srgbClr val="14161E"/>
                </a:solidFill>
                <a:latin typeface="Futura"/>
                <a:ea typeface="MS Gothic" panose="020B0609070205080204" pitchFamily="49" charset="-128"/>
                <a:cs typeface="Times New Roman" panose="02020603050405020304" pitchFamily="18" charset="0"/>
              </a:rPr>
              <a:t>Task 6: Implementation Plan</a:t>
            </a:r>
          </a:p>
          <a:p>
            <a:pPr marL="285750" indent="-285750">
              <a:lnSpc>
                <a:spcPct val="108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292D3D"/>
                </a:solidFill>
                <a:latin typeface="AvenirNext LT Pro Regular" panose="020B0504020202020204" pitchFamily="34" charset="0"/>
                <a:ea typeface="AvenirNext LT Pro Regular" panose="020B0504020202020204" pitchFamily="34" charset="0"/>
                <a:cs typeface="AvenirNext LT Pro Regular" panose="020B0504020202020204" pitchFamily="34" charset="0"/>
              </a:rPr>
              <a:t>Identification/organization of public-private partnerships (for-profit developers, financial institutions, government agencies, non-profits etc.)</a:t>
            </a:r>
          </a:p>
        </p:txBody>
      </p:sp>
    </p:spTree>
    <p:extLst>
      <p:ext uri="{BB962C8B-B14F-4D97-AF65-F5344CB8AC3E}">
        <p14:creationId xmlns:p14="http://schemas.microsoft.com/office/powerpoint/2010/main" val="193703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8F11DB3-5883-4811-7974-026CF3EAB2C2}"/>
              </a:ext>
            </a:extLst>
          </p:cNvPr>
          <p:cNvSpPr txBox="1"/>
          <p:nvPr/>
        </p:nvSpPr>
        <p:spPr>
          <a:xfrm>
            <a:off x="3048000" y="30781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atin typeface="Futura"/>
                <a:ea typeface="MS Gothic" panose="020B0609070205080204" pitchFamily="49" charset="-128"/>
                <a:cs typeface="Times New Roman" panose="02020603050405020304" pitchFamily="18" charset="0"/>
              </a:rPr>
              <a:t>Project Timeline</a:t>
            </a: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5A9D413F-F933-E514-22E5-DB306C01D5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896"/>
          <a:stretch/>
        </p:blipFill>
        <p:spPr>
          <a:xfrm>
            <a:off x="584083" y="840659"/>
            <a:ext cx="11023833" cy="4680154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D5C8339-4310-904B-1775-9FEE4A3D34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" t="77200" r="77694"/>
          <a:stretch/>
        </p:blipFill>
        <p:spPr>
          <a:xfrm>
            <a:off x="584083" y="4375354"/>
            <a:ext cx="2491539" cy="144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528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rain Color Scheme">
      <a:dk1>
        <a:srgbClr val="292D3D"/>
      </a:dk1>
      <a:lt1>
        <a:sysClr val="window" lastClr="FFFFFF"/>
      </a:lt1>
      <a:dk2>
        <a:srgbClr val="CDA642"/>
      </a:dk2>
      <a:lt2>
        <a:srgbClr val="E7E6E6"/>
      </a:lt2>
      <a:accent1>
        <a:srgbClr val="292D3D"/>
      </a:accent1>
      <a:accent2>
        <a:srgbClr val="CDA642"/>
      </a:accent2>
      <a:accent3>
        <a:srgbClr val="376E6D"/>
      </a:accent3>
      <a:accent4>
        <a:srgbClr val="00C6BF"/>
      </a:accent4>
      <a:accent5>
        <a:srgbClr val="AE8F45"/>
      </a:accent5>
      <a:accent6>
        <a:srgbClr val="008C6F"/>
      </a:accent6>
      <a:hlink>
        <a:srgbClr val="00C4A3"/>
      </a:hlink>
      <a:folHlink>
        <a:srgbClr val="000000"/>
      </a:folHlink>
    </a:clrScheme>
    <a:fontScheme name="Points Consulting Fonts">
      <a:majorFont>
        <a:latin typeface="Futura"/>
        <a:ea typeface=""/>
        <a:cs typeface=""/>
      </a:majorFont>
      <a:minorFont>
        <a:latin typeface="Trebuchet MS"/>
        <a:ea typeface=""/>
        <a:cs typeface=""/>
      </a:minorFont>
    </a:fontScheme>
    <a:fmtScheme name="Riblet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/>
          </a:solidFill>
          <a:prstDash val="solid"/>
        </a:ln>
        <a:ln w="58420" cap="flat" cmpd="thickThin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27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31750" h="63500" prst="riblet"/>
          </a:sp3d>
        </a:effectStyle>
        <a:effectStyle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57150" h="114300" prst="ribl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C Presentation Template" id="{D0816B0E-B18D-418F-B8F1-7C4A50F7A56D}" vid="{DD330D61-6DEF-45C9-9836-BE90C5555E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618</Words>
  <Application>Microsoft Office PowerPoint</Application>
  <PresentationFormat>Widescreen</PresentationFormat>
  <Paragraphs>101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Avenir Next LT Pro</vt:lpstr>
      <vt:lpstr>AvenirNext LT Pro Regular</vt:lpstr>
      <vt:lpstr>Calibri</vt:lpstr>
      <vt:lpstr>Futura</vt:lpstr>
      <vt:lpstr>Futura(Heading)</vt:lpstr>
      <vt:lpstr>Trebuchet MS</vt:lpstr>
      <vt:lpstr>Wingdings</vt:lpstr>
      <vt:lpstr>Office Theme</vt:lpstr>
      <vt:lpstr> Ketchikan Housing Market Analysis</vt:lpstr>
      <vt:lpstr>Intros to Our Team</vt:lpstr>
      <vt:lpstr>Scope of Work: Tasks 1-2</vt:lpstr>
      <vt:lpstr>PowerPoint Presentation</vt:lpstr>
      <vt:lpstr>Site Review</vt:lpstr>
      <vt:lpstr>Community Survey Logistics</vt:lpstr>
      <vt:lpstr>In-Depth Interviews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Pedro Jimenez</dc:creator>
  <cp:lastModifiedBy>Abigail Thorgesen</cp:lastModifiedBy>
  <cp:revision>1</cp:revision>
  <cp:lastPrinted>2022-08-16T16:37:20Z</cp:lastPrinted>
  <dcterms:created xsi:type="dcterms:W3CDTF">2022-08-10T17:35:41Z</dcterms:created>
  <dcterms:modified xsi:type="dcterms:W3CDTF">2023-10-10T21:17:06Z</dcterms:modified>
</cp:coreProperties>
</file>